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0.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1.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2.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3.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5" r:id="rId8"/>
    <p:sldMasterId id="2147483834" r:id="rId9"/>
    <p:sldMasterId id="2147483854" r:id="rId10"/>
    <p:sldMasterId id="2147483873" r:id="rId11"/>
    <p:sldMasterId id="2147483892" r:id="rId12"/>
    <p:sldMasterId id="2147483913" r:id="rId13"/>
    <p:sldMasterId id="2147484329" r:id="rId14"/>
  </p:sldMasterIdLst>
  <p:notesMasterIdLst>
    <p:notesMasterId r:id="rId23"/>
  </p:notesMasterIdLst>
  <p:handoutMasterIdLst>
    <p:handoutMasterId r:id="rId24"/>
  </p:handoutMasterIdLst>
  <p:sldIdLst>
    <p:sldId id="430" r:id="rId15"/>
    <p:sldId id="579" r:id="rId16"/>
    <p:sldId id="557" r:id="rId17"/>
    <p:sldId id="586" r:id="rId18"/>
    <p:sldId id="587" r:id="rId19"/>
    <p:sldId id="588" r:id="rId20"/>
    <p:sldId id="589" r:id="rId21"/>
    <p:sldId id="590" r:id="rId22"/>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Segoe UI Light"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Segoe UI Light"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Segoe UI Light"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Segoe UI Light"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Segoe UI Light" pitchFamily="34" charset="0"/>
        <a:ea typeface="+mn-ea"/>
        <a:cs typeface="Arial" pitchFamily="34" charset="0"/>
      </a:defRPr>
    </a:lvl5pPr>
    <a:lvl6pPr marL="2286000" algn="l" defTabSz="914400" rtl="0" eaLnBrk="1" latinLnBrk="0" hangingPunct="1">
      <a:defRPr kern="1200">
        <a:solidFill>
          <a:schemeClr val="tx1"/>
        </a:solidFill>
        <a:latin typeface="Segoe UI Light" pitchFamily="34" charset="0"/>
        <a:ea typeface="+mn-ea"/>
        <a:cs typeface="Arial" pitchFamily="34" charset="0"/>
      </a:defRPr>
    </a:lvl6pPr>
    <a:lvl7pPr marL="2743200" algn="l" defTabSz="914400" rtl="0" eaLnBrk="1" latinLnBrk="0" hangingPunct="1">
      <a:defRPr kern="1200">
        <a:solidFill>
          <a:schemeClr val="tx1"/>
        </a:solidFill>
        <a:latin typeface="Segoe UI Light" pitchFamily="34" charset="0"/>
        <a:ea typeface="+mn-ea"/>
        <a:cs typeface="Arial" pitchFamily="34" charset="0"/>
      </a:defRPr>
    </a:lvl7pPr>
    <a:lvl8pPr marL="3200400" algn="l" defTabSz="914400" rtl="0" eaLnBrk="1" latinLnBrk="0" hangingPunct="1">
      <a:defRPr kern="1200">
        <a:solidFill>
          <a:schemeClr val="tx1"/>
        </a:solidFill>
        <a:latin typeface="Segoe UI Light" pitchFamily="34" charset="0"/>
        <a:ea typeface="+mn-ea"/>
        <a:cs typeface="Arial" pitchFamily="34" charset="0"/>
      </a:defRPr>
    </a:lvl8pPr>
    <a:lvl9pPr marL="3657600" algn="l" defTabSz="914400" rtl="0" eaLnBrk="1" latinLnBrk="0" hangingPunct="1">
      <a:defRPr kern="1200">
        <a:solidFill>
          <a:schemeClr val="tx1"/>
        </a:solidFill>
        <a:latin typeface="Segoe UI Light" pitchFamily="34" charset="0"/>
        <a:ea typeface="+mn-ea"/>
        <a:cs typeface="Arial" pitchFamily="34" charset="0"/>
      </a:defRPr>
    </a:lvl9pPr>
  </p:defaultTextStyle>
  <p:extLst>
    <p:ext uri="{EFAFB233-063F-42B5-8137-9DF3F51BA10A}">
      <p15:sldGuideLst xmlns:p15="http://schemas.microsoft.com/office/powerpoint/2012/main" xmlns="">
        <p15:guide id="1" orient="horz" pos="144">
          <p15:clr>
            <a:srgbClr val="A4A3A4"/>
          </p15:clr>
        </p15:guide>
        <p15:guide id="2" orient="horz" pos="1200">
          <p15:clr>
            <a:srgbClr val="A4A3A4"/>
          </p15:clr>
        </p15:guide>
        <p15:guide id="3" orient="horz" pos="2173">
          <p15:clr>
            <a:srgbClr val="A4A3A4"/>
          </p15:clr>
        </p15:guide>
        <p15:guide id="4" orient="horz" pos="4176">
          <p15:clr>
            <a:srgbClr val="A4A3A4"/>
          </p15:clr>
        </p15:guide>
        <p15:guide id="5" orient="horz" pos="1488">
          <p15:clr>
            <a:srgbClr val="A4A3A4"/>
          </p15:clr>
        </p15:guide>
        <p15:guide id="6" orient="horz" pos="454">
          <p15:clr>
            <a:srgbClr val="A4A3A4"/>
          </p15:clr>
        </p15:guide>
        <p15:guide id="7" pos="3840">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6C35A"/>
    <a:srgbClr val="65BA3F"/>
    <a:srgbClr val="56B42B"/>
    <a:srgbClr val="26A000"/>
    <a:srgbClr val="00506C"/>
    <a:srgbClr val="D00000"/>
    <a:srgbClr val="DA0000"/>
    <a:srgbClr val="909090"/>
    <a:srgbClr val="006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90586" autoAdjust="0"/>
  </p:normalViewPr>
  <p:slideViewPr>
    <p:cSldViewPr snapToGrid="0" snapToObjects="1">
      <p:cViewPr varScale="1">
        <p:scale>
          <a:sx n="88" d="100"/>
          <a:sy n="88" d="100"/>
        </p:scale>
        <p:origin x="-96" y="-59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552"/>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smtClean="0">
                <a:latin typeface="Segoe UI" pitchFamily="34" charset="0"/>
                <a:cs typeface="+mn-cs"/>
              </a:defRPr>
            </a:lvl1pPr>
          </a:lstStyle>
          <a:p>
            <a:pPr>
              <a:defRPr/>
            </a:pPr>
            <a:r>
              <a:rPr lang="en-US"/>
              <a:t>BUILD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Segoe UI" pitchFamily="34" charset="0"/>
                <a:cs typeface="+mn-cs"/>
              </a:defRPr>
            </a:lvl1pPr>
          </a:lstStyle>
          <a:p>
            <a:pPr>
              <a:defRPr/>
            </a:pPr>
            <a:fld id="{E5E9055D-7722-429A-8159-F7944A9527BD}" type="datetimeFigureOut">
              <a:rPr lang="en-US"/>
              <a:pPr>
                <a:defRPr/>
              </a:pPr>
              <a:t>26/10/14</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UI" pitchFamily="34" charset="0"/>
                <a:cs typeface="+mn-cs"/>
              </a:defRPr>
            </a:lvl1pPr>
          </a:lstStyle>
          <a:p>
            <a:pPr>
              <a:defRPr/>
            </a:pPr>
            <a:r>
              <a:rPr lang="en-US"/>
              <a:t>© 2011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Segoe UI" pitchFamily="34" charset="0"/>
                <a:cs typeface="+mn-cs"/>
              </a:defRPr>
            </a:lvl1pPr>
          </a:lstStyle>
          <a:p>
            <a:pPr>
              <a:defRPr/>
            </a:pPr>
            <a:fld id="{84349786-0938-4A81-9719-F0B227AC4539}" type="slidenum">
              <a:rPr lang="en-US"/>
              <a:pPr>
                <a:defRPr/>
              </a:pPr>
              <a:t>‹#›</a:t>
            </a:fld>
            <a:endParaRPr lang="en-US" dirty="0"/>
          </a:p>
        </p:txBody>
      </p:sp>
    </p:spTree>
    <p:extLst>
      <p:ext uri="{BB962C8B-B14F-4D97-AF65-F5344CB8AC3E}">
        <p14:creationId xmlns:p14="http://schemas.microsoft.com/office/powerpoint/2010/main" val="3310628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smtClean="0">
                <a:latin typeface="Segoe UI" pitchFamily="34" charset="0"/>
                <a:cs typeface="+mn-cs"/>
              </a:defRPr>
            </a:lvl1pPr>
          </a:lstStyle>
          <a:p>
            <a:pPr>
              <a:defRPr/>
            </a:pPr>
            <a:r>
              <a:rPr lang="en-US"/>
              <a:t>BUILD</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Segoe UI" pitchFamily="34" charset="0"/>
                <a:cs typeface="+mn-cs"/>
              </a:defRPr>
            </a:lvl1pPr>
          </a:lstStyle>
          <a:p>
            <a:pPr>
              <a:defRPr/>
            </a:pPr>
            <a:fld id="{488B5E10-4D97-4A84-AABD-E0C916F2C5DF}" type="datetimeFigureOut">
              <a:rPr lang="en-US"/>
              <a:pPr>
                <a:defRPr/>
              </a:pPr>
              <a:t>26/10/14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UI" pitchFamily="34" charset="0"/>
                <a:cs typeface="+mn-cs"/>
              </a:defRPr>
            </a:lvl1pPr>
          </a:lstStyle>
          <a:p>
            <a:pPr>
              <a:defRPr/>
            </a:pPr>
            <a:r>
              <a:rPr lang="en-US"/>
              <a:t>© 2011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Segoe UI" pitchFamily="34" charset="0"/>
                <a:cs typeface="+mn-cs"/>
              </a:defRPr>
            </a:lvl1pPr>
          </a:lstStyle>
          <a:p>
            <a:pPr>
              <a:defRPr/>
            </a:pPr>
            <a:fld id="{E612CE9C-8CDE-4383-B339-544F797FA4E5}" type="slidenum">
              <a:rPr lang="en-US"/>
              <a:pPr>
                <a:defRPr/>
              </a:pPr>
              <a:t>‹#›</a:t>
            </a:fld>
            <a:endParaRPr lang="en-US" dirty="0"/>
          </a:p>
        </p:txBody>
      </p:sp>
    </p:spTree>
    <p:extLst>
      <p:ext uri="{BB962C8B-B14F-4D97-AF65-F5344CB8AC3E}">
        <p14:creationId xmlns:p14="http://schemas.microsoft.com/office/powerpoint/2010/main" val="1197316401"/>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UI"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UI"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UI"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UI"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273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defTabSz="912813" fontAlgn="base">
              <a:spcBef>
                <a:spcPct val="0"/>
              </a:spcBef>
              <a:spcAft>
                <a:spcPct val="0"/>
              </a:spcAft>
              <a:defRPr>
                <a:solidFill>
                  <a:schemeClr val="tx1"/>
                </a:solidFill>
                <a:latin typeface="Segoe UI Light" pitchFamily="34" charset="0"/>
              </a:defRPr>
            </a:lvl6pPr>
            <a:lvl7pPr marL="2971800" indent="-228600" defTabSz="912813" fontAlgn="base">
              <a:spcBef>
                <a:spcPct val="0"/>
              </a:spcBef>
              <a:spcAft>
                <a:spcPct val="0"/>
              </a:spcAft>
              <a:defRPr>
                <a:solidFill>
                  <a:schemeClr val="tx1"/>
                </a:solidFill>
                <a:latin typeface="Segoe UI Light" pitchFamily="34" charset="0"/>
              </a:defRPr>
            </a:lvl7pPr>
            <a:lvl8pPr marL="3429000" indent="-228600" defTabSz="912813" fontAlgn="base">
              <a:spcBef>
                <a:spcPct val="0"/>
              </a:spcBef>
              <a:spcAft>
                <a:spcPct val="0"/>
              </a:spcAft>
              <a:defRPr>
                <a:solidFill>
                  <a:schemeClr val="tx1"/>
                </a:solidFill>
                <a:latin typeface="Segoe UI Light" pitchFamily="34" charset="0"/>
              </a:defRPr>
            </a:lvl8pPr>
            <a:lvl9pPr marL="3886200" indent="-228600" defTabSz="912813" fontAlgn="base">
              <a:spcBef>
                <a:spcPct val="0"/>
              </a:spcBef>
              <a:spcAft>
                <a:spcPct val="0"/>
              </a:spcAft>
              <a:defRPr>
                <a:solidFill>
                  <a:schemeClr val="tx1"/>
                </a:solidFill>
                <a:latin typeface="Segoe UI Light" pitchFamily="34" charset="0"/>
              </a:defRPr>
            </a:lvl9pPr>
          </a:lstStyle>
          <a:p>
            <a:pPr defTabSz="912813" fontAlgn="base">
              <a:spcBef>
                <a:spcPct val="0"/>
              </a:spcBef>
              <a:spcAft>
                <a:spcPct val="0"/>
              </a:spcAft>
            </a:pPr>
            <a:endParaRPr lang="en-US" altLang="en-US">
              <a:latin typeface="Segoe UI" pitchFamily="34" charset="0"/>
            </a:endParaRPr>
          </a:p>
        </p:txBody>
      </p:sp>
      <p:sp>
        <p:nvSpPr>
          <p:cNvPr id="2273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defTabSz="912813" fontAlgn="base">
              <a:spcBef>
                <a:spcPct val="0"/>
              </a:spcBef>
              <a:spcAft>
                <a:spcPct val="0"/>
              </a:spcAft>
              <a:defRPr>
                <a:solidFill>
                  <a:schemeClr val="tx1"/>
                </a:solidFill>
                <a:latin typeface="Segoe UI Light" pitchFamily="34" charset="0"/>
              </a:defRPr>
            </a:lvl6pPr>
            <a:lvl7pPr marL="2971800" indent="-228600" defTabSz="912813" fontAlgn="base">
              <a:spcBef>
                <a:spcPct val="0"/>
              </a:spcBef>
              <a:spcAft>
                <a:spcPct val="0"/>
              </a:spcAft>
              <a:defRPr>
                <a:solidFill>
                  <a:schemeClr val="tx1"/>
                </a:solidFill>
                <a:latin typeface="Segoe UI Light" pitchFamily="34" charset="0"/>
              </a:defRPr>
            </a:lvl7pPr>
            <a:lvl8pPr marL="3429000" indent="-228600" defTabSz="912813" fontAlgn="base">
              <a:spcBef>
                <a:spcPct val="0"/>
              </a:spcBef>
              <a:spcAft>
                <a:spcPct val="0"/>
              </a:spcAft>
              <a:defRPr>
                <a:solidFill>
                  <a:schemeClr val="tx1"/>
                </a:solidFill>
                <a:latin typeface="Segoe UI Light" pitchFamily="34" charset="0"/>
              </a:defRPr>
            </a:lvl8pPr>
            <a:lvl9pPr marL="3886200" indent="-228600" defTabSz="912813" fontAlgn="base">
              <a:spcBef>
                <a:spcPct val="0"/>
              </a:spcBef>
              <a:spcAft>
                <a:spcPct val="0"/>
              </a:spcAft>
              <a:defRPr>
                <a:solidFill>
                  <a:schemeClr val="tx1"/>
                </a:solidFill>
                <a:latin typeface="Segoe UI Light" pitchFamily="34" charset="0"/>
              </a:defRPr>
            </a:lvl9pPr>
          </a:lstStyle>
          <a:p>
            <a:pPr defTabSz="912813" fontAlgn="base">
              <a:spcBef>
                <a:spcPct val="0"/>
              </a:spcBef>
              <a:spcAft>
                <a:spcPct val="0"/>
              </a:spcAft>
            </a:pPr>
            <a:fld id="{C460F309-99ED-4055-AEEE-8B4706107D4C}" type="datetime8">
              <a:rPr lang="en-US" altLang="en-US">
                <a:latin typeface="Segoe UI" pitchFamily="34" charset="0"/>
              </a:rPr>
              <a:pPr defTabSz="912813" fontAlgn="base">
                <a:spcBef>
                  <a:spcPct val="0"/>
                </a:spcBef>
                <a:spcAft>
                  <a:spcPct val="0"/>
                </a:spcAft>
              </a:pPr>
              <a:t>26/10/14 20:20</a:t>
            </a:fld>
            <a:endParaRPr lang="en-US" altLang="en-US">
              <a:latin typeface="Segoe UI" pitchFamily="34" charset="0"/>
            </a:endParaRPr>
          </a:p>
        </p:txBody>
      </p:sp>
      <p:sp>
        <p:nvSpPr>
          <p:cNvPr id="2273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defTabSz="912813" fontAlgn="base">
              <a:spcBef>
                <a:spcPct val="0"/>
              </a:spcBef>
              <a:spcAft>
                <a:spcPct val="0"/>
              </a:spcAft>
              <a:defRPr>
                <a:solidFill>
                  <a:schemeClr val="tx1"/>
                </a:solidFill>
                <a:latin typeface="Segoe UI Light" pitchFamily="34" charset="0"/>
              </a:defRPr>
            </a:lvl6pPr>
            <a:lvl7pPr marL="2971800" indent="-228600" defTabSz="912813" fontAlgn="base">
              <a:spcBef>
                <a:spcPct val="0"/>
              </a:spcBef>
              <a:spcAft>
                <a:spcPct val="0"/>
              </a:spcAft>
              <a:defRPr>
                <a:solidFill>
                  <a:schemeClr val="tx1"/>
                </a:solidFill>
                <a:latin typeface="Segoe UI Light" pitchFamily="34" charset="0"/>
              </a:defRPr>
            </a:lvl7pPr>
            <a:lvl8pPr marL="3429000" indent="-228600" defTabSz="912813" fontAlgn="base">
              <a:spcBef>
                <a:spcPct val="0"/>
              </a:spcBef>
              <a:spcAft>
                <a:spcPct val="0"/>
              </a:spcAft>
              <a:defRPr>
                <a:solidFill>
                  <a:schemeClr val="tx1"/>
                </a:solidFill>
                <a:latin typeface="Segoe UI Light" pitchFamily="34" charset="0"/>
              </a:defRPr>
            </a:lvl8pPr>
            <a:lvl9pPr marL="3886200" indent="-228600" defTabSz="912813" fontAlgn="base">
              <a:spcBef>
                <a:spcPct val="0"/>
              </a:spcBef>
              <a:spcAft>
                <a:spcPct val="0"/>
              </a:spcAft>
              <a:defRPr>
                <a:solidFill>
                  <a:schemeClr val="tx1"/>
                </a:solidFill>
                <a:latin typeface="Segoe UI Light" pitchFamily="34" charset="0"/>
              </a:defRPr>
            </a:lvl9pPr>
          </a:lstStyle>
          <a:p>
            <a:pPr defTabSz="912813" fontAlgn="base">
              <a:spcBef>
                <a:spcPct val="0"/>
              </a:spcBef>
              <a:spcAft>
                <a:spcPct val="0"/>
              </a:spcAft>
            </a:pPr>
            <a:fld id="{E0642707-A456-4894-A0E1-3B1B44F39C12}" type="slidenum">
              <a:rPr lang="en-US" altLang="en-US">
                <a:latin typeface="Segoe UI" pitchFamily="34" charset="0"/>
              </a:rPr>
              <a:pPr defTabSz="912813" fontAlgn="base">
                <a:spcBef>
                  <a:spcPct val="0"/>
                </a:spcBef>
                <a:spcAft>
                  <a:spcPct val="0"/>
                </a:spcAft>
              </a:pPr>
              <a:t>1</a:t>
            </a:fld>
            <a:endParaRPr lang="en-US" altLang="en-US">
              <a:latin typeface="Segoe UI" pitchFamily="34" charset="0"/>
            </a:endParaRPr>
          </a:p>
        </p:txBody>
      </p:sp>
      <p:sp>
        <p:nvSpPr>
          <p:cNvPr id="227335" name="Footer Placeholder 3"/>
          <p:cNvSpPr>
            <a:spLocks noGrp="1"/>
          </p:cNvSpPr>
          <p:nvPr>
            <p:ph type="ftr" sz="quarter" idx="4"/>
          </p:nvPr>
        </p:nvSpPr>
        <p:spPr bwMode="auto">
          <a:xfrm>
            <a:off x="0" y="8685213"/>
            <a:ext cx="6248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defTabSz="912813" fontAlgn="base">
              <a:spcBef>
                <a:spcPct val="0"/>
              </a:spcBef>
              <a:spcAft>
                <a:spcPct val="0"/>
              </a:spcAft>
              <a:defRPr>
                <a:solidFill>
                  <a:schemeClr val="tx1"/>
                </a:solidFill>
                <a:latin typeface="Segoe UI Light" pitchFamily="34" charset="0"/>
              </a:defRPr>
            </a:lvl6pPr>
            <a:lvl7pPr marL="2971800" indent="-228600" defTabSz="912813" fontAlgn="base">
              <a:spcBef>
                <a:spcPct val="0"/>
              </a:spcBef>
              <a:spcAft>
                <a:spcPct val="0"/>
              </a:spcAft>
              <a:defRPr>
                <a:solidFill>
                  <a:schemeClr val="tx1"/>
                </a:solidFill>
                <a:latin typeface="Segoe UI Light" pitchFamily="34" charset="0"/>
              </a:defRPr>
            </a:lvl7pPr>
            <a:lvl8pPr marL="3429000" indent="-228600" defTabSz="912813" fontAlgn="base">
              <a:spcBef>
                <a:spcPct val="0"/>
              </a:spcBef>
              <a:spcAft>
                <a:spcPct val="0"/>
              </a:spcAft>
              <a:defRPr>
                <a:solidFill>
                  <a:schemeClr val="tx1"/>
                </a:solidFill>
                <a:latin typeface="Segoe UI Light" pitchFamily="34" charset="0"/>
              </a:defRPr>
            </a:lvl8pPr>
            <a:lvl9pPr marL="3886200" indent="-228600" defTabSz="912813" fontAlgn="base">
              <a:spcBef>
                <a:spcPct val="0"/>
              </a:spcBef>
              <a:spcAft>
                <a:spcPct val="0"/>
              </a:spcAft>
              <a:defRPr>
                <a:solidFill>
                  <a:schemeClr val="tx1"/>
                </a:solidFill>
                <a:latin typeface="Segoe UI Light" pitchFamily="34" charset="0"/>
              </a:defRPr>
            </a:lvl9pPr>
          </a:lstStyle>
          <a:p>
            <a:pPr defTabSz="912813" fontAlgn="base">
              <a:spcBef>
                <a:spcPct val="0"/>
              </a:spcBef>
              <a:spcAft>
                <a:spcPct val="0"/>
              </a:spcAft>
            </a:pPr>
            <a:r>
              <a:rPr lang="en-US" altLang="en-US">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t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a:solidFill>
                  <a:srgbClr val="000000"/>
                </a:solidFill>
                <a:latin typeface="Segoe UI" pitchFamily="34" charset="0"/>
              </a:rPr>
            </a:br>
            <a:r>
              <a:rPr lang="en-US" altLang="en-US">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04136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1673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1673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612CE9C-8CDE-4383-B339-544F797FA4E5}" type="slidenum">
              <a:rPr lang="en-US" smtClean="0"/>
              <a:pPr>
                <a:defRPr/>
              </a:pPr>
              <a:t>7</a:t>
            </a:fld>
            <a:endParaRPr lang="en-US" dirty="0"/>
          </a:p>
        </p:txBody>
      </p:sp>
    </p:spTree>
    <p:extLst>
      <p:ext uri="{BB962C8B-B14F-4D97-AF65-F5344CB8AC3E}">
        <p14:creationId xmlns:p14="http://schemas.microsoft.com/office/powerpoint/2010/main" val="50613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612CE9C-8CDE-4383-B339-544F797FA4E5}" type="slidenum">
              <a:rPr lang="en-US" smtClean="0"/>
              <a:pPr>
                <a:defRPr/>
              </a:pPr>
              <a:t>8</a:t>
            </a:fld>
            <a:endParaRPr lang="en-US" dirty="0"/>
          </a:p>
        </p:txBody>
      </p:sp>
    </p:spTree>
    <p:extLst>
      <p:ext uri="{BB962C8B-B14F-4D97-AF65-F5344CB8AC3E}">
        <p14:creationId xmlns:p14="http://schemas.microsoft.com/office/powerpoint/2010/main" val="167966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5.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6.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8.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5.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6.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8.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5.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6.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jpeg"/><Relationship Id="rId3"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jpeg"/><Relationship Id="rId3"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jpeg"/><Relationship Id="rId3"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chemeClr val="accent1"/>
                    </a:gs>
                    <a:gs pos="86000">
                      <a:schemeClr val="accent1"/>
                    </a:gs>
                  </a:gsLst>
                  <a:lin ang="5400000" scaled="0"/>
                </a:gradFill>
                <a:latin typeface="Segoe UI"/>
                <a:cs typeface="Segoe UI"/>
              </a:rPr>
              <a:t>www.buildwindows.com</a:t>
            </a:r>
            <a:endParaRPr lang="en-US" sz="1100" dirty="0">
              <a:gradFill>
                <a:gsLst>
                  <a:gs pos="0">
                    <a:schemeClr val="accent1"/>
                  </a:gs>
                  <a:gs pos="86000">
                    <a:schemeClr val="accent1"/>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3947578770"/>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1368597"/>
      </p:ext>
    </p:extLst>
  </p:cSld>
  <p:clrMapOvr>
    <a:masterClrMapping/>
  </p:clrMapOvr>
  <p:transition xmlns:p14="http://schemas.microsoft.com/office/powerpoint/2010/mai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8628119"/>
      </p:ext>
    </p:extLst>
  </p:cSld>
  <p:clrMapOvr>
    <a:masterClrMapping/>
  </p:clrMapOvr>
  <p:transition xmlns:p14="http://schemas.microsoft.com/office/powerpoint/2010/mai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0052808"/>
      </p:ext>
    </p:extLst>
  </p:cSld>
  <p:clrMapOvr>
    <a:masterClrMapping/>
  </p:clrMapOvr>
  <p:transition xmlns:p14="http://schemas.microsoft.com/office/powerpoint/2010/mai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9287856"/>
      </p:ext>
    </p:extLst>
  </p:cSld>
  <p:clrMapOvr>
    <a:masterClrMapping/>
  </p:clrMapOvr>
  <p:transition xmlns:p14="http://schemas.microsoft.com/office/powerpoint/2010/mai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5144578"/>
      </p:ext>
    </p:extLst>
  </p:cSld>
  <p:clrMapOvr>
    <a:masterClrMapping/>
  </p:clrMapOvr>
  <p:transition xmlns:p14="http://schemas.microsoft.com/office/powerpoint/2010/mai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86987590"/>
      </p:ext>
    </p:extLst>
  </p:cSld>
  <p:clrMapOvr>
    <a:masterClrMapping/>
  </p:clrMapOvr>
  <p:transition xmlns:p14="http://schemas.microsoft.com/office/powerpoint/2010/mai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48892"/>
      </p:ext>
    </p:extLst>
  </p:cSld>
  <p:clrMapOvr>
    <a:masterClrMapping/>
  </p:clrMapOvr>
  <p:transition xmlns:p14="http://schemas.microsoft.com/office/powerpoint/2010/mai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92735"/>
      </p:ext>
    </p:extLst>
  </p:cSld>
  <p:clrMapOvr>
    <a:masterClrMapping/>
  </p:clrMapOvr>
  <p:transition xmlns:p14="http://schemas.microsoft.com/office/powerpoint/2010/mai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3085436"/>
      </p:ext>
    </p:extLst>
  </p:cSld>
  <p:clrMapOvr>
    <a:masterClrMapping/>
  </p:clrMapOvr>
  <p:transition xmlns:p14="http://schemas.microsoft.com/office/powerpoint/2010/mai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7948558"/>
      </p:ext>
    </p:extLst>
  </p:cSld>
  <p:clrMapOvr>
    <a:masterClrMapping/>
  </p:clrMapOvr>
  <p:transition xmlns:p14="http://schemas.microsoft.com/office/powerpoint/2010/mai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460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952974011"/>
      </p:ext>
    </p:extLst>
  </p:cSld>
  <p:clrMapOvr>
    <a:masterClrMapping/>
  </p:clrMapOvr>
  <p:transition xmlns:p14="http://schemas.microsoft.com/office/powerpoint/2010/mai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1EC7DA92-9093-425F-AD0C-ABE89245CBBD}"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F977CFED-5D8A-4680-AC8D-1D815457C4EC}"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5539800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1BC09C18-4696-4438-9D69-1D36655EF409}"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3C692027-FBDE-46CF-9C58-C8275470B424}"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7201448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BE61E5D9-AF3C-4F3E-9CC0-202C2760E359}"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76EB7711-F858-49AA-A8B7-64B48E5991B9}"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5936937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40"/>
            <a:ext cx="121888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866464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90"/>
            <a:ext cx="1218882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980365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4"/>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58409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441" y="623606"/>
            <a:ext cx="10969943" cy="794033"/>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441" y="1600200"/>
            <a:ext cx="10969943" cy="627834"/>
          </a:xfrm>
          <a:prstGeom prst="rect">
            <a:avLst/>
          </a:prstGeom>
        </p:spPr>
        <p:txBody>
          <a:bodyPr lIns="91425" tIns="91425" rIns="91425" bIns="91425" anchor="t" anchorCtr="0"/>
          <a:lstStyle>
            <a:lvl1pPr>
              <a:defRPr/>
            </a:lvl1pPr>
            <a:lvl2pPr indent="609448">
              <a:defRPr/>
            </a:lvl2pPr>
            <a:lvl3pPr indent="1218895">
              <a:defRPr/>
            </a:lvl3pPr>
            <a:lvl4pPr indent="1828343">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23045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3582088777"/>
      </p:ext>
    </p:extLst>
  </p:cSld>
  <p:clrMapOvr>
    <a:masterClrMapping/>
  </p:clrMapOvr>
  <p:transition xmlns:p14="http://schemas.microsoft.com/office/powerpoint/2010/mai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629657367"/>
      </p:ext>
    </p:extLst>
  </p:cSld>
  <p:clrMapOvr>
    <a:masterClrMapping/>
  </p:clrMapOvr>
  <p:transition xmlns:p14="http://schemas.microsoft.com/office/powerpoint/2010/mai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8104579"/>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734975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3032344"/>
      </p:ext>
    </p:extLst>
  </p:cSld>
  <p:clrMapOvr>
    <a:masterClrMapping/>
  </p:clrMapOvr>
  <p:transition xmlns:p14="http://schemas.microsoft.com/office/powerpoint/2010/mai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5238038"/>
      </p:ext>
    </p:extLst>
  </p:cSld>
  <p:clrMapOvr>
    <a:masterClrMapping/>
  </p:clrMapOvr>
  <p:transition xmlns:p14="http://schemas.microsoft.com/office/powerpoint/2010/mai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2542674"/>
      </p:ext>
    </p:extLst>
  </p:cSld>
  <p:clrMapOvr>
    <a:masterClrMapping/>
  </p:clrMapOvr>
  <p:transition xmlns:p14="http://schemas.microsoft.com/office/powerpoint/2010/mai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75509205"/>
      </p:ext>
    </p:extLst>
  </p:cSld>
  <p:clrMapOvr>
    <a:masterClrMapping/>
  </p:clrMapOvr>
  <p:transition xmlns:p14="http://schemas.microsoft.com/office/powerpoint/2010/mai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033632"/>
      </p:ext>
    </p:extLst>
  </p:cSld>
  <p:clrMapOvr>
    <a:masterClrMapping/>
  </p:clrMapOvr>
  <p:transition xmlns:p14="http://schemas.microsoft.com/office/powerpoint/2010/mai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70988"/>
      </p:ext>
    </p:extLst>
  </p:cSld>
  <p:clrMapOvr>
    <a:masterClrMapping/>
  </p:clrMapOvr>
  <p:transition xmlns:p14="http://schemas.microsoft.com/office/powerpoint/2010/mai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149438"/>
      </p:ext>
    </p:extLst>
  </p:cSld>
  <p:clrMapOvr>
    <a:masterClrMapping/>
  </p:clrMapOvr>
  <p:transition xmlns:p14="http://schemas.microsoft.com/office/powerpoint/2010/mai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97189137"/>
      </p:ext>
    </p:extLst>
  </p:cSld>
  <p:clrMapOvr>
    <a:masterClrMapping/>
  </p:clrMapOvr>
  <p:transition xmlns:p14="http://schemas.microsoft.com/office/powerpoint/2010/mai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413506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3C37D198-6FE7-4E17-B242-D5F611A758BF}"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DE9F7404-2F7F-4200-AE70-03090222F1BA}"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405528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latin typeface="+mn-lt"/>
                <a:cs typeface="+mn-cs"/>
              </a:defRPr>
            </a:lvl1pPr>
          </a:lstStyle>
          <a:p>
            <a:pPr>
              <a:defRPr/>
            </a:pPr>
            <a:fld id="{F1483FE9-FE01-4E58-83DD-6643539C5D0C}"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t>PAGE </a:t>
            </a:r>
            <a:fld id="{3E9AF474-0C34-421A-8351-6AF1627D67BB}"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t>MICROSOFT CONFIDENTIAL</a:t>
            </a:r>
          </a:p>
        </p:txBody>
      </p:sp>
    </p:spTree>
    <p:extLst>
      <p:ext uri="{BB962C8B-B14F-4D97-AF65-F5344CB8AC3E}">
        <p14:creationId xmlns:p14="http://schemas.microsoft.com/office/powerpoint/2010/main" val="34786223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9D5C3F8C-D791-4A86-BFC9-DF897A80BBE6}"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50FF5F8A-5A0B-47D1-9C29-18462754C04B}"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621970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8C952B28-8B34-4E64-97B2-1F60BC052624}"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2C3CAE0F-0655-4A7C-9E5E-0F4478F64529}"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3129262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40"/>
            <a:ext cx="121888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111097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90"/>
            <a:ext cx="1218882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413074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4"/>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827468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441" y="623606"/>
            <a:ext cx="10969943" cy="794033"/>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441" y="1600200"/>
            <a:ext cx="10969943" cy="627834"/>
          </a:xfrm>
          <a:prstGeom prst="rect">
            <a:avLst/>
          </a:prstGeom>
        </p:spPr>
        <p:txBody>
          <a:bodyPr lIns="91425" tIns="91425" rIns="91425" bIns="91425" anchor="t" anchorCtr="0"/>
          <a:lstStyle>
            <a:lvl1pPr>
              <a:defRPr/>
            </a:lvl1pPr>
            <a:lvl2pPr indent="609448">
              <a:defRPr/>
            </a:lvl2pPr>
            <a:lvl3pPr indent="1218895">
              <a:defRPr/>
            </a:lvl3pPr>
            <a:lvl4pPr indent="1828343">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23045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3214750212"/>
      </p:ext>
    </p:extLst>
  </p:cSld>
  <p:clrMapOvr>
    <a:masterClrMapping/>
  </p:clrMapOvr>
  <p:transition xmlns:p14="http://schemas.microsoft.com/office/powerpoint/2010/mai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633120935"/>
      </p:ext>
    </p:extLst>
  </p:cSld>
  <p:clrMapOvr>
    <a:masterClrMapping/>
  </p:clrMapOvr>
  <p:transition xmlns:p14="http://schemas.microsoft.com/office/powerpoint/2010/mai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0590656"/>
      </p:ext>
    </p:extLst>
  </p:cSld>
  <p:clrMapOvr>
    <a:masterClrMapping/>
  </p:clrMapOvr>
  <p:transition xmlns:p14="http://schemas.microsoft.com/office/powerpoint/2010/mai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4846060"/>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latin typeface="+mn-lt"/>
                <a:cs typeface="+mn-cs"/>
              </a:defRPr>
            </a:lvl1pPr>
          </a:lstStyle>
          <a:p>
            <a:pPr>
              <a:defRPr/>
            </a:pPr>
            <a:fld id="{65444C98-8B8C-4D0B-BB57-E5063711DC18}"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t>PAGE </a:t>
            </a:r>
            <a:fld id="{22275D08-5537-4250-8482-74B10EC0E1CA}"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t>MICROSOFT CONFIDENTIAL</a:t>
            </a:r>
          </a:p>
        </p:txBody>
      </p:sp>
    </p:spTree>
    <p:extLst>
      <p:ext uri="{BB962C8B-B14F-4D97-AF65-F5344CB8AC3E}">
        <p14:creationId xmlns:p14="http://schemas.microsoft.com/office/powerpoint/2010/main" val="8791405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3283609"/>
      </p:ext>
    </p:extLst>
  </p:cSld>
  <p:clrMapOvr>
    <a:masterClrMapping/>
  </p:clrMapOvr>
  <p:transition xmlns:p14="http://schemas.microsoft.com/office/powerpoint/2010/mai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9394123"/>
      </p:ext>
    </p:extLst>
  </p:cSld>
  <p:clrMapOvr>
    <a:masterClrMapping/>
  </p:clrMapOvr>
  <p:transition xmlns:p14="http://schemas.microsoft.com/office/powerpoint/2010/mai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54876654"/>
      </p:ext>
    </p:extLst>
  </p:cSld>
  <p:clrMapOvr>
    <a:masterClrMapping/>
  </p:clrMapOvr>
  <p:transition xmlns:p14="http://schemas.microsoft.com/office/powerpoint/2010/mai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20718"/>
      </p:ext>
    </p:extLst>
  </p:cSld>
  <p:clrMapOvr>
    <a:masterClrMapping/>
  </p:clrMapOvr>
  <p:transition xmlns:p14="http://schemas.microsoft.com/office/powerpoint/2010/mai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318936"/>
      </p:ext>
    </p:extLst>
  </p:cSld>
  <p:clrMapOvr>
    <a:masterClrMapping/>
  </p:clrMapOvr>
  <p:transition xmlns:p14="http://schemas.microsoft.com/office/powerpoint/2010/mai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046292"/>
      </p:ext>
    </p:extLst>
  </p:cSld>
  <p:clrMapOvr>
    <a:masterClrMapping/>
  </p:clrMapOvr>
  <p:transition xmlns:p14="http://schemas.microsoft.com/office/powerpoint/2010/mai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85732726"/>
      </p:ext>
    </p:extLst>
  </p:cSld>
  <p:clrMapOvr>
    <a:masterClrMapping/>
  </p:clrMapOvr>
  <p:transition xmlns:p14="http://schemas.microsoft.com/office/powerpoint/2010/mai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957376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AF5B29D5-2369-47D1-A525-8064BFBADAC7}"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0E4EEE18-C6C1-4564-84C9-8EDD50F9DF60}"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669060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E7EDDB7B-D820-4405-9F73-A8248A732A6D}"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2A353C44-1C5C-4BFF-90EC-D146E8D81A6C}"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263726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latin typeface="+mn-lt"/>
                <a:cs typeface="+mn-cs"/>
              </a:defRPr>
            </a:lvl1pPr>
          </a:lstStyle>
          <a:p>
            <a:pPr>
              <a:defRPr/>
            </a:pPr>
            <a:fld id="{E0426075-39A7-444F-8C6C-D98E92B3CB68}"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t>PAGE </a:t>
            </a:r>
            <a:fld id="{91BEED05-EA94-4B8A-94F2-AB662F6A67B7}"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t>MICROSOFT CONFIDENTIAL</a:t>
            </a:r>
          </a:p>
        </p:txBody>
      </p:sp>
    </p:spTree>
    <p:extLst>
      <p:ext uri="{BB962C8B-B14F-4D97-AF65-F5344CB8AC3E}">
        <p14:creationId xmlns:p14="http://schemas.microsoft.com/office/powerpoint/2010/main" val="2129515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F1469CDF-58D3-4F0B-A924-83F5A7AE818C}"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4A5AA6A3-BA50-4326-B600-8E8DCF938794}"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8216835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40"/>
            <a:ext cx="121888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09590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90"/>
            <a:ext cx="1218882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06163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4"/>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725938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4010288171"/>
      </p:ext>
    </p:extLst>
  </p:cSld>
  <p:clrMapOvr>
    <a:masterClrMapping/>
  </p:clrMapOvr>
  <p:transition xmlns:p14="http://schemas.microsoft.com/office/powerpoint/2010/mai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650621597"/>
      </p:ext>
    </p:extLst>
  </p:cSld>
  <p:clrMapOvr>
    <a:masterClrMapping/>
  </p:clrMapOvr>
  <p:transition xmlns:p14="http://schemas.microsoft.com/office/powerpoint/2010/mai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311540"/>
      </p:ext>
    </p:extLst>
  </p:cSld>
  <p:clrMapOvr>
    <a:masterClrMapping/>
  </p:clrMapOvr>
  <p:transition xmlns:p14="http://schemas.microsoft.com/office/powerpoint/2010/mai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761971"/>
      </p:ext>
    </p:extLst>
  </p:cSld>
  <p:clrMapOvr>
    <a:masterClrMapping/>
  </p:clrMapOvr>
  <p:transition xmlns:p14="http://schemas.microsoft.com/office/powerpoint/2010/mai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742043"/>
      </p:ext>
    </p:extLst>
  </p:cSld>
  <p:clrMapOvr>
    <a:masterClrMapping/>
  </p:clrMapOvr>
  <p:transition xmlns:p14="http://schemas.microsoft.com/office/powerpoint/2010/mai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472919"/>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441" y="623606"/>
            <a:ext cx="10969943" cy="794033"/>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441" y="1600200"/>
            <a:ext cx="10969943" cy="627834"/>
          </a:xfrm>
          <a:prstGeom prst="rect">
            <a:avLst/>
          </a:prstGeom>
        </p:spPr>
        <p:txBody>
          <a:bodyPr lIns="91425" tIns="91425" rIns="91425" bIns="91425" anchor="t" anchorCtr="0"/>
          <a:lstStyle>
            <a:lvl1pPr>
              <a:defRPr/>
            </a:lvl1pPr>
            <a:lvl2pPr indent="609448">
              <a:defRPr/>
            </a:lvl2pPr>
            <a:lvl3pPr indent="1218895">
              <a:defRPr/>
            </a:lvl3pPr>
            <a:lvl4pPr indent="1828343">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23045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02746687"/>
      </p:ext>
    </p:extLst>
  </p:cSld>
  <p:clrMapOvr>
    <a:masterClrMapping/>
  </p:clrMapOvr>
  <p:transition xmlns:p14="http://schemas.microsoft.com/office/powerpoint/2010/mai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893933"/>
      </p:ext>
    </p:extLst>
  </p:cSld>
  <p:clrMapOvr>
    <a:masterClrMapping/>
  </p:clrMapOvr>
  <p:transition xmlns:p14="http://schemas.microsoft.com/office/powerpoint/2010/mai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80537"/>
      </p:ext>
    </p:extLst>
  </p:cSld>
  <p:clrMapOvr>
    <a:masterClrMapping/>
  </p:clrMapOvr>
  <p:transition xmlns:p14="http://schemas.microsoft.com/office/powerpoint/2010/mai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6140810"/>
      </p:ext>
    </p:extLst>
  </p:cSld>
  <p:clrMapOvr>
    <a:masterClrMapping/>
  </p:clrMapOvr>
  <p:transition xmlns:p14="http://schemas.microsoft.com/office/powerpoint/2010/mai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81319443"/>
      </p:ext>
    </p:extLst>
  </p:cSld>
  <p:clrMapOvr>
    <a:masterClrMapping/>
  </p:clrMapOvr>
  <p:transition xmlns:p14="http://schemas.microsoft.com/office/powerpoint/2010/mai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608743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2FC567C2-C25B-43CB-A44F-438FA51DDCFE}"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FB75B46F-8150-4AF2-A060-10A87F4D4D02}"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53522172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1F39F56E-66D1-49C3-ACA0-11B7559D20E8}"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9392159E-D369-400D-9E14-E679882FADC8}"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26071616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07C0B374-2FBF-4468-8A6F-F31A5B950217}"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5A008239-8CB6-4259-ABAD-8DEA83E106A1}"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8458882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40"/>
            <a:ext cx="121888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5401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3"/>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7663101"/>
      </p:ext>
    </p:extLst>
  </p:cSld>
  <p:clrMapOvr>
    <a:masterClrMapping/>
  </p:clrMapOvr>
  <p:transition xmlns:p14="http://schemas.microsoft.com/office/powerpoint/2010/mai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90"/>
            <a:ext cx="1218882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642246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4"/>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17620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473134216"/>
      </p:ext>
    </p:extLst>
  </p:cSld>
  <p:clrMapOvr>
    <a:masterClrMapping/>
  </p:clrMapOvr>
  <p:transition xmlns:p14="http://schemas.microsoft.com/office/powerpoint/2010/mai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089710591"/>
      </p:ext>
    </p:extLst>
  </p:cSld>
  <p:clrMapOvr>
    <a:masterClrMapping/>
  </p:clrMapOvr>
  <p:transition xmlns:p14="http://schemas.microsoft.com/office/powerpoint/2010/mai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2481321"/>
      </p:ext>
    </p:extLst>
  </p:cSld>
  <p:clrMapOvr>
    <a:masterClrMapping/>
  </p:clrMapOvr>
  <p:transition xmlns:p14="http://schemas.microsoft.com/office/powerpoint/2010/mai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682269"/>
      </p:ext>
    </p:extLst>
  </p:cSld>
  <p:clrMapOvr>
    <a:masterClrMapping/>
  </p:clrMapOvr>
  <p:transition xmlns:p14="http://schemas.microsoft.com/office/powerpoint/2010/mai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7756428"/>
      </p:ext>
    </p:extLst>
  </p:cSld>
  <p:clrMapOvr>
    <a:masterClrMapping/>
  </p:clrMapOvr>
  <p:transition xmlns:p14="http://schemas.microsoft.com/office/powerpoint/2010/mai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2504861"/>
      </p:ext>
    </p:extLst>
  </p:cSld>
  <p:clrMapOvr>
    <a:masterClrMapping/>
  </p:clrMapOvr>
  <p:transition xmlns:p14="http://schemas.microsoft.com/office/powerpoint/2010/mai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19092487"/>
      </p:ext>
    </p:extLst>
  </p:cSld>
  <p:clrMapOvr>
    <a:masterClrMapping/>
  </p:clrMapOvr>
  <p:transition xmlns:p14="http://schemas.microsoft.com/office/powerpoint/2010/mai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76607"/>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441" y="623606"/>
            <a:ext cx="10969943" cy="794033"/>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441" y="1600200"/>
            <a:ext cx="10969943" cy="517034"/>
          </a:xfrm>
          <a:prstGeom prst="rect">
            <a:avLst/>
          </a:prstGeom>
        </p:spPr>
        <p:txBody>
          <a:bodyPr lIns="91425" tIns="91425" rIns="91425" bIns="91425" anchor="t" anchorCtr="0"/>
          <a:lstStyle>
            <a:lvl1pPr>
              <a:defRPr/>
            </a:lvl1pPr>
            <a:lvl2pPr indent="609448">
              <a:defRPr/>
            </a:lvl2pPr>
            <a:lvl3pPr indent="1218895">
              <a:defRPr/>
            </a:lvl3pPr>
            <a:lvl4pPr indent="1828343">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230452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344887"/>
      </p:ext>
    </p:extLst>
  </p:cSld>
  <p:clrMapOvr>
    <a:masterClrMapping/>
  </p:clrMapOvr>
  <p:transition xmlns:p14="http://schemas.microsoft.com/office/powerpoint/2010/mai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4035936"/>
      </p:ext>
    </p:extLst>
  </p:cSld>
  <p:clrMapOvr>
    <a:masterClrMapping/>
  </p:clrMapOvr>
  <p:transition xmlns:p14="http://schemas.microsoft.com/office/powerpoint/2010/mai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29072303"/>
      </p:ext>
    </p:extLst>
  </p:cSld>
  <p:clrMapOvr>
    <a:masterClrMapping/>
  </p:clrMapOvr>
  <p:transition xmlns:p14="http://schemas.microsoft.com/office/powerpoint/2010/mai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68873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5875C8D3-03CB-4EA5-B566-DB1CBA648FB8}"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08E45FF8-305C-4A2E-95F5-850B6E4CF05C}"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8293621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AF93AEE6-A00C-40CB-BCD2-C42B0EBC5AA0}"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9130B562-6765-414F-8C85-652405C7EE7C}"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1281642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991BA6C6-3C5C-4EA0-87CA-BDE3E24487E3}"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6135B3C8-9308-4139-80FC-321AE4AA539A}"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21269699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40"/>
            <a:ext cx="121888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901959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90"/>
            <a:ext cx="1218882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233562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4"/>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7730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chemeClr val="accent1"/>
                    </a:gs>
                    <a:gs pos="86000">
                      <a:schemeClr val="accent1"/>
                    </a:gs>
                  </a:gsLst>
                  <a:lin ang="5400000" scaled="0"/>
                </a:gradFill>
                <a:latin typeface="Segoe UI"/>
                <a:cs typeface="Segoe UI"/>
              </a:rPr>
              <a:t>www.buildwindows.com</a:t>
            </a:r>
            <a:endParaRPr lang="en-US" sz="1100" dirty="0">
              <a:gradFill>
                <a:gsLst>
                  <a:gs pos="0">
                    <a:schemeClr val="accent1"/>
                  </a:gs>
                  <a:gs pos="86000">
                    <a:schemeClr val="accent1"/>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4"/>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3947578770"/>
      </p:ext>
    </p:extLst>
  </p:cSld>
  <p:clrMapOvr>
    <a:masterClrMapping/>
  </p:clrMapOvr>
  <p:transition xmlns:p14="http://schemas.microsoft.com/office/powerpoint/2010/mai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1185075664"/>
      </p:ext>
    </p:extLst>
  </p:cSld>
  <p:clrMapOvr>
    <a:masterClrMapping/>
  </p:clrMapOvr>
  <p:transition xmlns:p14="http://schemas.microsoft.com/office/powerpoint/2010/mai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217665903"/>
      </p:ext>
    </p:extLst>
  </p:cSld>
  <p:clrMapOvr>
    <a:masterClrMapping/>
  </p:clrMapOvr>
  <p:transition xmlns:p14="http://schemas.microsoft.com/office/powerpoint/2010/mai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903085"/>
      </p:ext>
    </p:extLst>
  </p:cSld>
  <p:clrMapOvr>
    <a:masterClrMapping/>
  </p:clrMapOvr>
  <p:transition xmlns:p14="http://schemas.microsoft.com/office/powerpoint/2010/mai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1373987"/>
      </p:ext>
    </p:extLst>
  </p:cSld>
  <p:clrMapOvr>
    <a:masterClrMapping/>
  </p:clrMapOvr>
  <p:transition xmlns:p14="http://schemas.microsoft.com/office/powerpoint/2010/mai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3607160"/>
      </p:ext>
    </p:extLst>
  </p:cSld>
  <p:clrMapOvr>
    <a:masterClrMapping/>
  </p:clrMapOvr>
  <p:transition xmlns:p14="http://schemas.microsoft.com/office/powerpoint/2010/mai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7729788"/>
      </p:ext>
    </p:extLst>
  </p:cSld>
  <p:clrMapOvr>
    <a:masterClrMapping/>
  </p:clrMapOvr>
  <p:transition xmlns:p14="http://schemas.microsoft.com/office/powerpoint/2010/mai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008334160"/>
      </p:ext>
    </p:extLst>
  </p:cSld>
  <p:clrMapOvr>
    <a:masterClrMapping/>
  </p:clrMapOvr>
  <p:transition xmlns:p14="http://schemas.microsoft.com/office/powerpoint/2010/mai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191173"/>
      </p:ext>
    </p:extLst>
  </p:cSld>
  <p:clrMapOvr>
    <a:masterClrMapping/>
  </p:clrMapOvr>
  <p:transition xmlns:p14="http://schemas.microsoft.com/office/powerpoint/2010/mai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052418"/>
      </p:ext>
    </p:extLst>
  </p:cSld>
  <p:clrMapOvr>
    <a:masterClrMapping/>
  </p:clrMapOvr>
  <p:transition xmlns:p14="http://schemas.microsoft.com/office/powerpoint/2010/mai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314599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chemeClr val="tx1"/>
                    </a:gs>
                    <a:gs pos="86000">
                      <a:schemeClr val="tx1"/>
                    </a:gs>
                  </a:gsLst>
                  <a:lin ang="5400000" scaled="0"/>
                </a:gradFill>
                <a:latin typeface="Segoe UI"/>
                <a:cs typeface="Segoe UI"/>
              </a:rPr>
              <a:t>www.buildwindows.com</a:t>
            </a:r>
            <a:endParaRPr lang="en-US" sz="1100"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23587235"/>
      </p:ext>
    </p:extLst>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2971788603"/>
      </p:ext>
    </p:extLst>
  </p:cSld>
  <p:clrMapOvr>
    <a:masterClrMapping/>
  </p:clrMapOvr>
  <p:transition xmlns:p14="http://schemas.microsoft.com/office/powerpoint/2010/mai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10773970"/>
      </p:ext>
    </p:extLst>
  </p:cSld>
  <p:clrMapOvr>
    <a:masterClrMapping/>
  </p:clrMapOvr>
  <p:transition xmlns:p14="http://schemas.microsoft.com/office/powerpoint/2010/mai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10400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95C14CE9-407F-4F29-BBDE-C5F461230BFF}"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7FA79D06-6215-405A-AEB0-00C5D746BBBE}"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1532381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2708AF1A-F2F0-4446-9323-B765D89995CF}"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079494E3-5C65-4D00-A981-E9746FB5DCE2}"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5325438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F08CC21C-07D0-4686-9F2C-10D8F04CF278}"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E8D8AD13-E395-47E5-9AB8-E754F0931AD3}"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65391586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40"/>
            <a:ext cx="121888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19887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90"/>
            <a:ext cx="1218882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530434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2124217141"/>
      </p:ext>
    </p:extLst>
  </p:cSld>
  <p:clrMapOvr>
    <a:masterClrMapping/>
  </p:clrMapOvr>
  <p:transition xmlns:p14="http://schemas.microsoft.com/office/powerpoint/2010/mai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602760031"/>
      </p:ext>
    </p:extLst>
  </p:cSld>
  <p:clrMapOvr>
    <a:masterClrMapping/>
  </p:clrMapOvr>
  <p:transition xmlns:p14="http://schemas.microsoft.com/office/powerpoint/2010/mai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6847975"/>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269967908"/>
      </p:ext>
    </p:extLst>
  </p:cSld>
  <p:clrMapOvr>
    <a:masterClrMapping/>
  </p:clrMapOvr>
  <p:transition xmlns:p14="http://schemas.microsoft.com/office/powerpoint/2010/mai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9605761"/>
      </p:ext>
    </p:extLst>
  </p:cSld>
  <p:clrMapOvr>
    <a:masterClrMapping/>
  </p:clrMapOvr>
  <p:transition xmlns:p14="http://schemas.microsoft.com/office/powerpoint/2010/mai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8825822"/>
      </p:ext>
    </p:extLst>
  </p:cSld>
  <p:clrMapOvr>
    <a:masterClrMapping/>
  </p:clrMapOvr>
  <p:transition xmlns:p14="http://schemas.microsoft.com/office/powerpoint/2010/mai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8662618"/>
      </p:ext>
    </p:extLst>
  </p:cSld>
  <p:clrMapOvr>
    <a:masterClrMapping/>
  </p:clrMapOvr>
  <p:transition xmlns:p14="http://schemas.microsoft.com/office/powerpoint/2010/mai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75022858"/>
      </p:ext>
    </p:extLst>
  </p:cSld>
  <p:clrMapOvr>
    <a:masterClrMapping/>
  </p:clrMapOvr>
  <p:transition xmlns:p14="http://schemas.microsoft.com/office/powerpoint/2010/mai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450733"/>
      </p:ext>
    </p:extLst>
  </p:cSld>
  <p:clrMapOvr>
    <a:masterClrMapping/>
  </p:clrMapOvr>
  <p:transition xmlns:p14="http://schemas.microsoft.com/office/powerpoint/2010/mai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170168"/>
      </p:ext>
    </p:extLst>
  </p:cSld>
  <p:clrMapOvr>
    <a:masterClrMapping/>
  </p:clrMapOvr>
  <p:transition xmlns:p14="http://schemas.microsoft.com/office/powerpoint/2010/mai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8899297"/>
      </p:ext>
    </p:extLst>
  </p:cSld>
  <p:clrMapOvr>
    <a:masterClrMapping/>
  </p:clrMapOvr>
  <p:transition xmlns:p14="http://schemas.microsoft.com/office/powerpoint/2010/mai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40626326"/>
      </p:ext>
    </p:extLst>
  </p:cSld>
  <p:clrMapOvr>
    <a:masterClrMapping/>
  </p:clrMapOvr>
  <p:transition xmlns:p14="http://schemas.microsoft.com/office/powerpoint/2010/mai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265425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latin typeface="+mn-lt"/>
                <a:cs typeface="+mn-cs"/>
              </a:defRPr>
            </a:lvl1pPr>
          </a:lstStyle>
          <a:p>
            <a:pPr>
              <a:defRPr/>
            </a:pPr>
            <a:fld id="{F1483FE9-FE01-4E58-83DD-6643539C5D0C}" type="datetime1">
              <a:rPr lang="en-US">
                <a:solidFill>
                  <a:srgbClr val="FFFFFF"/>
                </a:solidFill>
                <a:latin typeface="Segoe UI Light"/>
              </a:rPr>
              <a:pPr>
                <a:defRPr/>
              </a:pPr>
              <a:t>26/10/14</a:t>
            </a:fld>
            <a:endParaRPr lang="en-US" dirty="0">
              <a:solidFill>
                <a:srgbClr val="FFFFFF"/>
              </a:solidFill>
              <a:latin typeface="Segoe UI Light"/>
            </a:endParaRPr>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solidFill>
                  <a:srgbClr val="FFFFFF"/>
                </a:solidFill>
                <a:latin typeface="Segoe UI Light"/>
              </a:rPr>
              <a:t>PAGE </a:t>
            </a:r>
            <a:fld id="{3E9AF474-0C34-421A-8351-6AF1627D67BB}" type="slidenum">
              <a:rPr lang="en-US">
                <a:solidFill>
                  <a:srgbClr val="FFFFFF"/>
                </a:solidFill>
                <a:latin typeface="Segoe UI Light"/>
              </a:rPr>
              <a:pPr>
                <a:defRPr/>
              </a:pPr>
              <a:t>‹#›</a:t>
            </a:fld>
            <a:endParaRPr lang="en-US">
              <a:solidFill>
                <a:srgbClr val="FFFFFF"/>
              </a:solidFill>
              <a:latin typeface="Segoe UI Light"/>
            </a:endParaRPr>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solidFill>
                  <a:srgbClr val="FFFFFF"/>
                </a:solidFill>
                <a:latin typeface="Segoe UI Light"/>
              </a:rPr>
              <a:t>MICROSOFT CONFIDENTIAL</a:t>
            </a:r>
          </a:p>
        </p:txBody>
      </p:sp>
    </p:spTree>
    <p:extLst>
      <p:ext uri="{BB962C8B-B14F-4D97-AF65-F5344CB8AC3E}">
        <p14:creationId xmlns:p14="http://schemas.microsoft.com/office/powerpoint/2010/main" val="31744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094354339"/>
      </p:ext>
    </p:extLst>
  </p:cSld>
  <p:clrMapOvr>
    <a:masterClrMapping/>
  </p:clrMapOvr>
  <p:transition xmlns:p14="http://schemas.microsoft.com/office/powerpoint/2010/mai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latin typeface="+mn-lt"/>
                <a:cs typeface="+mn-cs"/>
              </a:defRPr>
            </a:lvl1pPr>
          </a:lstStyle>
          <a:p>
            <a:pPr>
              <a:defRPr/>
            </a:pPr>
            <a:fld id="{65444C98-8B8C-4D0B-BB57-E5063711DC18}" type="datetime1">
              <a:rPr lang="en-US">
                <a:solidFill>
                  <a:srgbClr val="FFFFFF"/>
                </a:solidFill>
                <a:latin typeface="Segoe UI Light"/>
              </a:rPr>
              <a:pPr>
                <a:defRPr/>
              </a:pPr>
              <a:t>26/10/14</a:t>
            </a:fld>
            <a:endParaRPr lang="en-US" dirty="0">
              <a:solidFill>
                <a:srgbClr val="FFFFFF"/>
              </a:solidFill>
              <a:latin typeface="Segoe UI Light"/>
            </a:endParaRPr>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solidFill>
                  <a:srgbClr val="FFFFFF"/>
                </a:solidFill>
                <a:latin typeface="Segoe UI Light"/>
              </a:rPr>
              <a:t>PAGE </a:t>
            </a:r>
            <a:fld id="{22275D08-5537-4250-8482-74B10EC0E1CA}" type="slidenum">
              <a:rPr lang="en-US">
                <a:solidFill>
                  <a:srgbClr val="FFFFFF"/>
                </a:solidFill>
                <a:latin typeface="Segoe UI Light"/>
              </a:rPr>
              <a:pPr>
                <a:defRPr/>
              </a:pPr>
              <a:t>‹#›</a:t>
            </a:fld>
            <a:endParaRPr lang="en-US">
              <a:solidFill>
                <a:srgbClr val="FFFFFF"/>
              </a:solidFill>
              <a:latin typeface="Segoe UI Light"/>
            </a:endParaRPr>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solidFill>
                  <a:srgbClr val="FFFFFF"/>
                </a:solidFill>
                <a:latin typeface="Segoe UI Light"/>
              </a:rPr>
              <a:t>MICROSOFT CONFIDENTIAL</a:t>
            </a:r>
          </a:p>
        </p:txBody>
      </p:sp>
    </p:spTree>
    <p:extLst>
      <p:ext uri="{BB962C8B-B14F-4D97-AF65-F5344CB8AC3E}">
        <p14:creationId xmlns:p14="http://schemas.microsoft.com/office/powerpoint/2010/main" val="40236894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latin typeface="+mn-lt"/>
                <a:cs typeface="+mn-cs"/>
              </a:defRPr>
            </a:lvl1pPr>
          </a:lstStyle>
          <a:p>
            <a:pPr>
              <a:defRPr/>
            </a:pPr>
            <a:fld id="{E0426075-39A7-444F-8C6C-D98E92B3CB68}" type="datetime1">
              <a:rPr lang="en-US">
                <a:solidFill>
                  <a:srgbClr val="FFFFFF"/>
                </a:solidFill>
                <a:latin typeface="Segoe UI Light"/>
              </a:rPr>
              <a:pPr>
                <a:defRPr/>
              </a:pPr>
              <a:t>26/10/14</a:t>
            </a:fld>
            <a:endParaRPr lang="en-US" dirty="0">
              <a:solidFill>
                <a:srgbClr val="FFFFFF"/>
              </a:solidFill>
              <a:latin typeface="Segoe UI Light"/>
            </a:endParaRPr>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solidFill>
                  <a:srgbClr val="FFFFFF"/>
                </a:solidFill>
                <a:latin typeface="Segoe UI Light"/>
              </a:rPr>
              <a:t>PAGE </a:t>
            </a:r>
            <a:fld id="{91BEED05-EA94-4B8A-94F2-AB662F6A67B7}" type="slidenum">
              <a:rPr lang="en-US">
                <a:solidFill>
                  <a:srgbClr val="FFFFFF"/>
                </a:solidFill>
                <a:latin typeface="Segoe UI Light"/>
              </a:rPr>
              <a:pPr>
                <a:defRPr/>
              </a:pPr>
              <a:t>‹#›</a:t>
            </a:fld>
            <a:endParaRPr lang="en-US">
              <a:solidFill>
                <a:srgbClr val="FFFFFF"/>
              </a:solidFill>
              <a:latin typeface="Segoe UI Light"/>
            </a:endParaRPr>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latin typeface="+mn-lt"/>
                <a:cs typeface="+mn-cs"/>
              </a:defRPr>
            </a:lvl1pPr>
          </a:lstStyle>
          <a:p>
            <a:pPr>
              <a:defRPr/>
            </a:pPr>
            <a:r>
              <a:rPr lang="en-US">
                <a:solidFill>
                  <a:srgbClr val="FFFFFF"/>
                </a:solidFill>
                <a:latin typeface="Segoe UI Light"/>
              </a:rPr>
              <a:t>MICROSOFT CONFIDENTIAL</a:t>
            </a:r>
          </a:p>
        </p:txBody>
      </p:sp>
    </p:spTree>
    <p:extLst>
      <p:ext uri="{BB962C8B-B14F-4D97-AF65-F5344CB8AC3E}">
        <p14:creationId xmlns:p14="http://schemas.microsoft.com/office/powerpoint/2010/main" val="1086018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9186858"/>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3828609"/>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5446314"/>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2857446"/>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44464844"/>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893976"/>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352520"/>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chemeClr val="tx1"/>
                    </a:gs>
                    <a:gs pos="86000">
                      <a:schemeClr val="tx1"/>
                    </a:gs>
                  </a:gsLst>
                  <a:lin ang="5400000" scaled="0"/>
                </a:gradFill>
                <a:latin typeface="Segoe UI"/>
                <a:cs typeface="Segoe UI"/>
              </a:rPr>
              <a:t>www.buildwindows.com</a:t>
            </a:r>
            <a:endParaRPr lang="en-US" sz="1100"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5651354"/>
      </p:ext>
    </p:extLst>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6215963"/>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447408874"/>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08522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E65A6231-7A9B-4407-9643-56F2517C3693}"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5617C140-6446-4110-AE3C-8523DD2ECC60}"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992563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8E566D5D-D33B-42E7-AD04-DDE2B0CD44B6}"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3C6D4125-BC8F-450E-9A5E-E9E51D25726C}"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3647383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E86B7974-D3D3-4C26-95AE-30E6F01FA74B}"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222261CC-A714-4D83-9A51-46280C9D958E}"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640010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3660" y="228599"/>
            <a:ext cx="11149013" cy="6093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931910"/>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quarter" idx="11"/>
          </p:nvPr>
        </p:nvSpPr>
        <p:spPr>
          <a:xfrm>
            <a:off x="612592" y="1429985"/>
            <a:ext cx="11059457" cy="221599"/>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60061253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40"/>
            <a:ext cx="121888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3473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2"/>
            <a:ext cx="11149012"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6844385"/>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441" y="623606"/>
            <a:ext cx="10969943" cy="794033"/>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441" y="1600200"/>
            <a:ext cx="10969943" cy="627834"/>
          </a:xfrm>
          <a:prstGeom prst="rect">
            <a:avLst/>
          </a:prstGeom>
        </p:spPr>
        <p:txBody>
          <a:bodyPr lIns="91425" tIns="91425" rIns="91425" bIns="91425" anchor="t" anchorCtr="0"/>
          <a:lstStyle>
            <a:lvl1pPr>
              <a:defRPr/>
            </a:lvl1pPr>
            <a:lvl2pPr indent="609448">
              <a:defRPr/>
            </a:lvl2pPr>
            <a:lvl3pPr indent="1218895">
              <a:defRPr/>
            </a:lvl3pPr>
            <a:lvl4pPr indent="1828343">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230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chemeClr val="tx1"/>
                    </a:gs>
                    <a:gs pos="86000">
                      <a:schemeClr val="tx1"/>
                    </a:gs>
                  </a:gsLst>
                  <a:lin ang="5400000" scaled="0"/>
                </a:gradFill>
                <a:latin typeface="Segoe UI"/>
                <a:cs typeface="Segoe UI"/>
              </a:rPr>
              <a:t>www.buildwindows.com</a:t>
            </a:r>
            <a:endParaRPr lang="en-US" sz="1100"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6361306"/>
      </p:ext>
    </p:extLst>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2459686660"/>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087875424"/>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065874500"/>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5"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4304089"/>
      </p:ext>
    </p:extLst>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3389458"/>
      </p:ext>
    </p:extLst>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0585419"/>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9443976"/>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767682659"/>
      </p:ext>
    </p:extLst>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53013"/>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199575"/>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chemeClr val="tx1"/>
                    </a:gs>
                    <a:gs pos="86000">
                      <a:schemeClr val="tx1"/>
                    </a:gs>
                  </a:gsLst>
                  <a:lin ang="5400000" scaled="0"/>
                </a:gradFill>
                <a:latin typeface="Segoe UI"/>
                <a:cs typeface="Segoe UI"/>
              </a:rPr>
              <a:t>www.buildwindows.com</a:t>
            </a:r>
            <a:endParaRPr lang="en-US" sz="1100"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946413"/>
      </p:ext>
    </p:extLst>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6432060"/>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966663333"/>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047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79240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35832"/>
          </a:xfrm>
        </p:spPr>
        <p:txBody>
          <a:bodyPr/>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7"/>
            <a:ext cx="5180251" cy="1635832"/>
          </a:xfrm>
        </p:spPr>
        <p:txBody>
          <a:bodyPr/>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5"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6" name="Date Placeholder 8"/>
          <p:cNvSpPr>
            <a:spLocks noGrp="1"/>
          </p:cNvSpPr>
          <p:nvPr>
            <p:ph type="dt" sz="half" idx="14"/>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5A6FC634-EC39-47B4-9D4A-BEDA8F4708FE}" type="datetime1">
              <a:rPr lang="en-US"/>
              <a:pPr>
                <a:defRPr/>
              </a:pPr>
              <a:t>26/10/14</a:t>
            </a:fld>
            <a:endParaRPr lang="en-US" dirty="0"/>
          </a:p>
        </p:txBody>
      </p:sp>
      <p:sp>
        <p:nvSpPr>
          <p:cNvPr id="7" name="Slide Number Placeholder 9"/>
          <p:cNvSpPr>
            <a:spLocks noGrp="1"/>
          </p:cNvSpPr>
          <p:nvPr>
            <p:ph type="sldNum" sz="quarter" idx="15"/>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E4D1EB66-D427-4B66-A8E2-4B88702D92AF}" type="slidenum">
              <a:rPr lang="en-US"/>
              <a:pPr>
                <a:defRPr/>
              </a:pPr>
              <a:t>‹#›</a:t>
            </a:fld>
            <a:endParaRPr lang="en-US"/>
          </a:p>
        </p:txBody>
      </p:sp>
      <p:sp>
        <p:nvSpPr>
          <p:cNvPr id="8" name="Footer Placeholder 10"/>
          <p:cNvSpPr>
            <a:spLocks noGrp="1"/>
          </p:cNvSpPr>
          <p:nvPr>
            <p:ph type="ftr" sz="quarter" idx="16"/>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2546834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4"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5" name="Date Placeholder 7"/>
          <p:cNvSpPr>
            <a:spLocks noGrp="1"/>
          </p:cNvSpPr>
          <p:nvPr>
            <p:ph type="dt" sz="half" idx="19"/>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9EF45C88-F0C6-4CA1-8E75-2CD2B9C5D782}" type="datetime1">
              <a:rPr lang="en-US"/>
              <a:pPr>
                <a:defRPr/>
              </a:pPr>
              <a:t>26/10/14</a:t>
            </a:fld>
            <a:endParaRPr lang="en-US" dirty="0"/>
          </a:p>
        </p:txBody>
      </p:sp>
      <p:sp>
        <p:nvSpPr>
          <p:cNvPr id="6" name="Slide Number Placeholder 9"/>
          <p:cNvSpPr>
            <a:spLocks noGrp="1"/>
          </p:cNvSpPr>
          <p:nvPr>
            <p:ph type="sldNum" sz="quarter" idx="20"/>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81BC1634-3B74-463D-B44E-897330AF54F5}" type="slidenum">
              <a:rPr lang="en-US"/>
              <a:pPr>
                <a:defRPr/>
              </a:pPr>
              <a:t>‹#›</a:t>
            </a:fld>
            <a:endParaRPr lang="en-US"/>
          </a:p>
        </p:txBody>
      </p:sp>
      <p:sp>
        <p:nvSpPr>
          <p:cNvPr id="7" name="Footer Placeholder 10"/>
          <p:cNvSpPr>
            <a:spLocks noGrp="1"/>
          </p:cNvSpPr>
          <p:nvPr>
            <p:ph type="ftr" sz="quarter" idx="21"/>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1986683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p:nvPr>
        </p:nvSpPr>
        <p:spPr>
          <a:xfrm>
            <a:off x="609441" y="948519"/>
            <a:ext cx="10982750" cy="304801"/>
          </a:xfrm>
        </p:spPr>
        <p:txBody>
          <a:bodyPr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8" name="Title 1"/>
          <p:cNvSpPr>
            <a:spLocks noGrp="1"/>
          </p:cNvSpPr>
          <p:nvPr>
            <p:ph type="title"/>
          </p:nvPr>
        </p:nvSpPr>
        <p:spPr>
          <a:xfrm>
            <a:off x="560568" y="249241"/>
            <a:ext cx="11031626" cy="609398"/>
          </a:xfrm>
        </p:spPr>
        <p:txBody>
          <a:bodyPr anchorCtr="0"/>
          <a:lstStyle>
            <a:lvl1pPr algn="l">
              <a:defRPr b="1"/>
            </a:lvl1pPr>
          </a:lstStyle>
          <a:p>
            <a:r>
              <a:rPr lang="en-US" smtClean="0"/>
              <a:t>Click to edit Master title style</a:t>
            </a:r>
            <a:endParaRPr lang="en-US" dirty="0"/>
          </a:p>
        </p:txBody>
      </p:sp>
      <p:sp>
        <p:nvSpPr>
          <p:cNvPr id="7" name="Date Placeholder 11"/>
          <p:cNvSpPr>
            <a:spLocks noGrp="1"/>
          </p:cNvSpPr>
          <p:nvPr>
            <p:ph type="dt" sz="half" idx="15"/>
          </p:nvPr>
        </p:nvSpPr>
        <p:spPr>
          <a:xfrm>
            <a:off x="1206501" y="6324600"/>
            <a:ext cx="1220787" cy="152400"/>
          </a:xfrm>
          <a:prstGeom prst="rect">
            <a:avLst/>
          </a:prstGeom>
        </p:spPr>
        <p:txBody>
          <a:bodyPr lIns="121899" tIns="60949" rIns="121899" bIns="60949"/>
          <a:lstStyle>
            <a:lvl1pPr defTabSz="914363" fontAlgn="auto">
              <a:spcBef>
                <a:spcPts val="0"/>
              </a:spcBef>
              <a:spcAft>
                <a:spcPts val="0"/>
              </a:spcAft>
              <a:defRPr>
                <a:solidFill>
                  <a:srgbClr val="FFFFFF"/>
                </a:solidFill>
                <a:latin typeface="+mn-lt"/>
                <a:cs typeface="+mn-cs"/>
              </a:defRPr>
            </a:lvl1pPr>
          </a:lstStyle>
          <a:p>
            <a:pPr>
              <a:defRPr/>
            </a:pPr>
            <a:fld id="{797D13DC-CA86-4B47-8C99-BC0B8AEDACF1}" type="datetime1">
              <a:rPr lang="en-US"/>
              <a:pPr>
                <a:defRPr/>
              </a:pPr>
              <a:t>26/10/14</a:t>
            </a:fld>
            <a:endParaRPr lang="en-US" dirty="0"/>
          </a:p>
        </p:txBody>
      </p:sp>
      <p:sp>
        <p:nvSpPr>
          <p:cNvPr id="8" name="Slide Number Placeholder 12"/>
          <p:cNvSpPr>
            <a:spLocks noGrp="1"/>
          </p:cNvSpPr>
          <p:nvPr>
            <p:ph type="sldNum" sz="quarter" idx="16"/>
          </p:nvPr>
        </p:nvSpPr>
        <p:spPr>
          <a:xfrm>
            <a:off x="614362" y="6324600"/>
            <a:ext cx="515938" cy="152400"/>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PAGE </a:t>
            </a:r>
            <a:fld id="{A7209132-CDB6-46B3-9085-0CFB03AF4322}" type="slidenum">
              <a:rPr lang="en-US"/>
              <a:pPr>
                <a:defRPr/>
              </a:pPr>
              <a:t>‹#›</a:t>
            </a:fld>
            <a:endParaRPr lang="en-US"/>
          </a:p>
        </p:txBody>
      </p:sp>
      <p:sp>
        <p:nvSpPr>
          <p:cNvPr id="9" name="Footer Placeholder 13"/>
          <p:cNvSpPr>
            <a:spLocks noGrp="1"/>
          </p:cNvSpPr>
          <p:nvPr>
            <p:ph type="ftr" sz="quarter" idx="17"/>
          </p:nvPr>
        </p:nvSpPr>
        <p:spPr>
          <a:xfrm>
            <a:off x="614364" y="6461125"/>
            <a:ext cx="1812925" cy="128588"/>
          </a:xfrm>
          <a:prstGeom prst="rect">
            <a:avLst/>
          </a:prstGeom>
        </p:spPr>
        <p:txBody>
          <a:bodyPr lIns="121899" tIns="60949" rIns="121899" bIns="60949"/>
          <a:lstStyle>
            <a:lvl1pPr defTabSz="914363" fontAlgn="auto">
              <a:spcBef>
                <a:spcPts val="0"/>
              </a:spcBef>
              <a:spcAft>
                <a:spcPts val="0"/>
              </a:spcAft>
              <a:defRPr dirty="0">
                <a:solidFill>
                  <a:srgbClr val="FFFFFF"/>
                </a:solidFill>
                <a:latin typeface="+mn-lt"/>
                <a:cs typeface="+mn-cs"/>
              </a:defRPr>
            </a:lvl1pPr>
          </a:lstStyle>
          <a:p>
            <a:pPr>
              <a:defRPr/>
            </a:pPr>
            <a:r>
              <a:rPr lang="en-US"/>
              <a:t>MICROSOFT CONFIDENTIAL</a:t>
            </a:r>
          </a:p>
        </p:txBody>
      </p:sp>
    </p:spTree>
    <p:extLst>
      <p:ext uri="{BB962C8B-B14F-4D97-AF65-F5344CB8AC3E}">
        <p14:creationId xmlns:p14="http://schemas.microsoft.com/office/powerpoint/2010/main" val="24514608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3660" y="228599"/>
            <a:ext cx="11149013" cy="6093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931910"/>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quarter" idx="11"/>
          </p:nvPr>
        </p:nvSpPr>
        <p:spPr>
          <a:xfrm>
            <a:off x="612592" y="1429985"/>
            <a:ext cx="11059457" cy="221599"/>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695529020"/>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40"/>
            <a:ext cx="121888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14136" y="5644122"/>
            <a:ext cx="9574695" cy="368301"/>
          </a:xfrm>
          <a:prstGeom prst="rect">
            <a:avLst/>
          </a:prstGeom>
        </p:spPr>
        <p:txBody>
          <a:bodyPr>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614136" y="5970087"/>
            <a:ext cx="9574695" cy="623688"/>
          </a:xfrm>
          <a:prstGeom prst="rect">
            <a:avLst/>
          </a:prstGeom>
        </p:spPr>
        <p:txBody>
          <a:bodyPr>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7245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2"/>
            <a:ext cx="11149012"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558241"/>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441" y="623606"/>
            <a:ext cx="10969943" cy="794033"/>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441" y="1600200"/>
            <a:ext cx="10969943" cy="627834"/>
          </a:xfrm>
          <a:prstGeom prst="rect">
            <a:avLst/>
          </a:prstGeom>
        </p:spPr>
        <p:txBody>
          <a:bodyPr lIns="91425" tIns="91425" rIns="91425" bIns="91425" anchor="t" anchorCtr="0"/>
          <a:lstStyle>
            <a:lvl1pPr>
              <a:defRPr/>
            </a:lvl1pPr>
            <a:lvl2pPr indent="609448">
              <a:defRPr/>
            </a:lvl2pPr>
            <a:lvl3pPr indent="1218895">
              <a:defRPr/>
            </a:lvl3pPr>
            <a:lvl4pPr indent="1828343">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230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chemeClr val="tx1"/>
                    </a:gs>
                    <a:gs pos="86000">
                      <a:schemeClr val="tx1"/>
                    </a:gs>
                  </a:gsLst>
                  <a:lin ang="5400000" scaled="0"/>
                </a:gradFill>
                <a:latin typeface="Segoe UI"/>
                <a:cs typeface="Segoe UI"/>
              </a:rPr>
              <a:t>www.buildwindows.com</a:t>
            </a:r>
            <a:endParaRPr lang="en-US" sz="1100"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4"/>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595575"/>
      </p:ext>
    </p:extLst>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2"/>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6784295"/>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343402"/>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969964" y="190501"/>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3678454656"/>
      </p:ext>
    </p:extLst>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983358355"/>
      </p:ext>
    </p:extLst>
  </p:cSld>
  <p:clrMapOvr>
    <a:masterClrMapping/>
  </p:clrMapOvr>
  <p:transition xmlns:p14="http://schemas.microsoft.com/office/powerpoint/2010/mai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4443680"/>
      </p:ext>
    </p:extLst>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418685"/>
      </p:ext>
    </p:extLst>
  </p:cSld>
  <p:clrMapOvr>
    <a:masterClrMapping/>
  </p:clrMapOvr>
  <p:transition xmlns:p14="http://schemas.microsoft.com/office/powerpoint/2010/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4005029"/>
      </p:ext>
    </p:extLst>
  </p:cSld>
  <p:clrMapOvr>
    <a:masterClrMapping/>
  </p:clrMapOvr>
  <p:transition xmlns:p14="http://schemas.microsoft.com/office/powerpoint/2010/mai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7842652"/>
      </p:ext>
    </p:extLst>
  </p:cSld>
  <p:clrMapOvr>
    <a:masterClrMapping/>
  </p:clrMapOvr>
  <p:transition xmlns:p14="http://schemas.microsoft.com/office/powerpoint/2010/mai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954421162"/>
      </p:ext>
    </p:extLst>
  </p:cSld>
  <p:clrMapOvr>
    <a:masterClrMapping/>
  </p:clrMapOvr>
  <p:transition xmlns:p14="http://schemas.microsoft.com/office/powerpoint/2010/mai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886513"/>
      </p:ext>
    </p:extLst>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443310"/>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chemeClr val="tx1"/>
                    </a:gs>
                    <a:gs pos="86000">
                      <a:schemeClr val="tx1"/>
                    </a:gs>
                  </a:gsLst>
                  <a:lin ang="5400000" scaled="0"/>
                </a:gradFill>
                <a:latin typeface="Segoe UI"/>
                <a:cs typeface="Segoe UI"/>
              </a:rPr>
              <a:t>www.buildwindows.com</a:t>
            </a:r>
            <a:endParaRPr lang="en-US" sz="1100"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54731262"/>
      </p:ext>
    </p:extLst>
  </p:cSld>
  <p:clrMapOvr>
    <a:masterClrMapping/>
  </p:clrMapOvr>
  <p:transition xmlns:p14="http://schemas.microsoft.com/office/powerpoint/2010/mai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5393239"/>
      </p:ext>
    </p:extLst>
  </p:cSld>
  <p:clrMapOvr>
    <a:masterClrMapping/>
  </p:clrMapOvr>
  <p:transition xmlns:p14="http://schemas.microsoft.com/office/powerpoint/2010/mai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3"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358447621"/>
      </p:ext>
    </p:extLst>
  </p:cSld>
  <p:clrMapOvr>
    <a:masterClrMapping/>
  </p:clrMapOvr>
  <p:transition xmlns:p14="http://schemas.microsoft.com/office/powerpoint/2010/mai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441" y="623606"/>
            <a:ext cx="10969943" cy="794033"/>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441" y="1600200"/>
            <a:ext cx="10969943" cy="627834"/>
          </a:xfrm>
          <a:prstGeom prst="rect">
            <a:avLst/>
          </a:prstGeom>
        </p:spPr>
        <p:txBody>
          <a:bodyPr lIns="91425" tIns="91425" rIns="91425" bIns="91425" anchor="t" anchorCtr="0"/>
          <a:lstStyle>
            <a:lvl1pPr>
              <a:defRPr/>
            </a:lvl1pPr>
            <a:lvl2pPr indent="609448">
              <a:defRPr/>
            </a:lvl2pPr>
            <a:lvl3pPr indent="1218895">
              <a:defRPr/>
            </a:lvl3pPr>
            <a:lvl4pPr indent="1828343">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23045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69965" y="2722610"/>
            <a:ext cx="10242549" cy="1523497"/>
          </a:xfrm>
        </p:spPr>
        <p:txBody>
          <a:bodyPr anchor="ct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4"/>
            <a:ext cx="10242551"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657983" y="6121402"/>
            <a:ext cx="5335587" cy="221599"/>
          </a:xfrm>
        </p:spPr>
        <p:txBody>
          <a:bodyPr/>
          <a:lstStyle>
            <a:lvl1pPr marL="0" indent="0">
              <a:buNone/>
              <a:defRPr sz="1600" baseline="0">
                <a:solidFill>
                  <a:schemeClr val="bg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3351622012"/>
      </p:ext>
    </p:extLst>
  </p:cSld>
  <p:clrMapOvr>
    <a:masterClrMapping/>
  </p:clrMapOvr>
  <p:transition xmlns:p14="http://schemas.microsoft.com/office/powerpoint/2010/mai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69965" y="2722610"/>
            <a:ext cx="10242549" cy="1523497"/>
          </a:xfrm>
        </p:spPr>
        <p:txBody>
          <a:bodyPr anchor="ct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4"/>
            <a:ext cx="10242551"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657983" y="6121402"/>
            <a:ext cx="5335587" cy="221599"/>
          </a:xfrm>
        </p:spPr>
        <p:txBody>
          <a:bodyPr/>
          <a:lstStyle>
            <a:lvl1pPr marL="0" indent="0">
              <a:buNone/>
              <a:defRPr sz="1600" baseline="0">
                <a:solidFill>
                  <a:schemeClr val="bg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3197652815"/>
      </p:ext>
    </p:extLst>
  </p:cSld>
  <p:clrMapOvr>
    <a:masterClrMapping/>
  </p:clrMapOvr>
  <p:transition xmlns:p14="http://schemas.microsoft.com/office/powerpoint/2010/mai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2145" y="269832"/>
            <a:ext cx="10242549" cy="1523497"/>
          </a:xfrm>
        </p:spPr>
        <p:txBody>
          <a:bodyPr anchor="ct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90"/>
            <a:ext cx="10242551"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562145" y="6121402"/>
            <a:ext cx="5335587" cy="221599"/>
          </a:xfrm>
        </p:spPr>
        <p:txBody>
          <a:bodyPr/>
          <a:lstStyle>
            <a:lvl1pPr marL="0" indent="0">
              <a:buNone/>
              <a:defRPr sz="1600" baseline="0">
                <a:solidFill>
                  <a:schemeClr val="tx1">
                    <a:lumMod val="75000"/>
                    <a:lumOff val="25000"/>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3912899876"/>
      </p:ext>
    </p:extLst>
  </p:cSld>
  <p:clrMapOvr>
    <a:masterClrMapping/>
  </p:clrMapOvr>
  <p:transition xmlns:p14="http://schemas.microsoft.com/office/powerpoint/2010/mai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2145" y="4422422"/>
            <a:ext cx="10242549" cy="1523497"/>
          </a:xfrm>
        </p:spPr>
        <p:txBody>
          <a:bodyPr anchor="ct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90"/>
            <a:ext cx="10242551"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562145" y="6121402"/>
            <a:ext cx="5335587" cy="221599"/>
          </a:xfrm>
        </p:spPr>
        <p:txBody>
          <a:bodyPr/>
          <a:lstStyle>
            <a:lvl1pPr marL="0" indent="0">
              <a:buNone/>
              <a:defRPr sz="1600" baseline="0">
                <a:solidFill>
                  <a:schemeClr val="bg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3409611750"/>
      </p:ext>
    </p:extLst>
  </p:cSld>
  <p:clrMapOvr>
    <a:masterClrMapping/>
  </p:clrMapOvr>
  <p:transition xmlns:p14="http://schemas.microsoft.com/office/powerpoint/2010/mai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69965" y="1266985"/>
            <a:ext cx="9323387" cy="1523494"/>
          </a:xfrm>
        </p:spPr>
        <p:txBody>
          <a:bodyPr anchor="ct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4991"/>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3" y="2727972"/>
            <a:ext cx="10242551" cy="1378644"/>
          </a:xfrm>
        </p:spPr>
        <p:txBody>
          <a:bodyPr>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237246020"/>
      </p:ext>
    </p:extLst>
  </p:cSld>
  <p:clrMapOvr>
    <a:masterClrMapping/>
  </p:clrMapOvr>
  <p:transition xmlns:p14="http://schemas.microsoft.com/office/powerpoint/2010/mai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69965" y="2722610"/>
            <a:ext cx="10242549" cy="1523497"/>
          </a:xfrm>
        </p:spPr>
        <p:txBody>
          <a:bodyPr anchor="ct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4"/>
            <a:ext cx="10242551"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657983" y="6121402"/>
            <a:ext cx="5335587" cy="221599"/>
          </a:xfrm>
        </p:spPr>
        <p:txBody>
          <a:bodyPr/>
          <a:lstStyle>
            <a:lvl1pPr marL="0" indent="0">
              <a:buNone/>
              <a:defRPr sz="1600" baseline="0">
                <a:solidFill>
                  <a:schemeClr val="bg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354959395"/>
      </p:ext>
    </p:extLst>
  </p:cSld>
  <p:clrMapOvr>
    <a:masterClrMapping/>
  </p:clrMapOvr>
  <p:transition xmlns:p14="http://schemas.microsoft.com/office/powerpoint/2010/mai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74712"/>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553547"/>
      </p:ext>
    </p:extLst>
  </p:cSld>
  <p:clrMapOvr>
    <a:masterClrMapping/>
  </p:clrMapOvr>
  <p:transition xmlns:p14="http://schemas.microsoft.com/office/powerpoint/2010/mai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C75A7E3E-6CA2-4D89-B220-E7119FFC4B1C}"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8"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0"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684476"/>
            <a:ext cx="11149013" cy="151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910004415"/>
      </p:ext>
    </p:extLst>
  </p:cSld>
  <p:clrMapOvr>
    <a:masterClrMapping/>
  </p:clrMapOvr>
  <p:transition xmlns:p14="http://schemas.microsoft.com/office/powerpoint/2010/mai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ACE2351C-0138-4762-8BA7-8B8CB68D8EAD}"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9"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0"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684476"/>
            <a:ext cx="11149013" cy="151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3279041614"/>
      </p:ext>
    </p:extLst>
  </p:cSld>
  <p:clrMapOvr>
    <a:masterClrMapping/>
  </p:clrMapOvr>
  <p:transition xmlns:p14="http://schemas.microsoft.com/office/powerpoint/2010/mai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9356667F-55E6-47B3-8A27-97B799D8488C}"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9"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0"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931910"/>
            <a:ext cx="11149013" cy="151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quarter" idx="11"/>
          </p:nvPr>
        </p:nvSpPr>
        <p:spPr>
          <a:xfrm>
            <a:off x="612592" y="1429985"/>
            <a:ext cx="11059457" cy="221599"/>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2812402716"/>
      </p:ext>
    </p:extLst>
  </p:cSld>
  <p:clrMapOvr>
    <a:masterClrMapping/>
  </p:clrMapOvr>
  <p:transition xmlns:p14="http://schemas.microsoft.com/office/powerpoint/2010/mai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996804DE-6C64-4260-B30A-5FEFB23120D1}"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9"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0"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931910"/>
            <a:ext cx="11149013" cy="1517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quarter" idx="11"/>
          </p:nvPr>
        </p:nvSpPr>
        <p:spPr>
          <a:xfrm>
            <a:off x="612592" y="1429985"/>
            <a:ext cx="11059457" cy="221599"/>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2014862965"/>
      </p:ext>
    </p:extLst>
  </p:cSld>
  <p:clrMapOvr>
    <a:masterClrMapping/>
  </p:clrMapOvr>
  <p:transition xmlns:p14="http://schemas.microsoft.com/office/powerpoint/2010/mai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046B52A3-ABC9-41CF-9B5C-47F8974C7638}"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9"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0"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931911"/>
            <a:ext cx="11149013" cy="332399"/>
          </a:xfrm>
        </p:spPr>
        <p:txBody>
          <a:bodyPr/>
          <a:lstStyle>
            <a:lvl1pPr marL="0" indent="0">
              <a:buNone/>
              <a:defRPr/>
            </a:lvl1pPr>
          </a:lstStyle>
          <a:p>
            <a:pPr lvl="0"/>
            <a:r>
              <a:rPr lang="en-US" smtClean="0"/>
              <a:t>Click to edit Master text styles</a:t>
            </a:r>
          </a:p>
        </p:txBody>
      </p:sp>
      <p:sp>
        <p:nvSpPr>
          <p:cNvPr id="4" name="Text Placeholder 3"/>
          <p:cNvSpPr>
            <a:spLocks noGrp="1"/>
          </p:cNvSpPr>
          <p:nvPr>
            <p:ph type="body" sz="quarter" idx="11"/>
          </p:nvPr>
        </p:nvSpPr>
        <p:spPr>
          <a:xfrm>
            <a:off x="612592" y="1429985"/>
            <a:ext cx="11059457" cy="221599"/>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2752114383"/>
      </p:ext>
    </p:extLst>
  </p:cSld>
  <p:clrMapOvr>
    <a:masterClrMapping/>
  </p:clrMapOvr>
  <p:transition xmlns:p14="http://schemas.microsoft.com/office/powerpoint/2010/mai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672FC4F1-38C3-46CE-817B-9164F336D50F}"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9"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0"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931911"/>
            <a:ext cx="11149013" cy="332399"/>
          </a:xfrm>
        </p:spPr>
        <p:txBody>
          <a:bodyPr/>
          <a:lstStyle>
            <a:lvl1pPr marL="0" indent="0">
              <a:buNone/>
              <a:defRPr/>
            </a:lvl1pPr>
          </a:lstStyle>
          <a:p>
            <a:pPr lvl="0"/>
            <a:r>
              <a:rPr lang="en-US" smtClean="0"/>
              <a:t>Click to edit Master text styles</a:t>
            </a:r>
          </a:p>
        </p:txBody>
      </p:sp>
      <p:sp>
        <p:nvSpPr>
          <p:cNvPr id="4" name="Text Placeholder 3"/>
          <p:cNvSpPr>
            <a:spLocks noGrp="1"/>
          </p:cNvSpPr>
          <p:nvPr>
            <p:ph type="body" sz="quarter" idx="11"/>
          </p:nvPr>
        </p:nvSpPr>
        <p:spPr>
          <a:xfrm>
            <a:off x="612592" y="1429985"/>
            <a:ext cx="11059457" cy="221599"/>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491859364"/>
      </p:ext>
    </p:extLst>
  </p:cSld>
  <p:clrMapOvr>
    <a:masterClrMapping/>
  </p:clrMapOvr>
  <p:transition xmlns:p14="http://schemas.microsoft.com/office/powerpoint/2010/mai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3A40E060-F9F5-4B68-988E-5969B3CE0DE3}"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8"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9"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7" y="1555380"/>
            <a:ext cx="11149013" cy="15173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957894888"/>
      </p:ext>
    </p:extLst>
  </p:cSld>
  <p:clrMapOvr>
    <a:masterClrMapping/>
  </p:clrMapOvr>
  <p:transition xmlns:p14="http://schemas.microsoft.com/office/powerpoint/2010/mai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2FB4C104-E704-4040-8D78-66EB3144EC9E}"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11"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2"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6" name="Content Placeholder 5"/>
          <p:cNvSpPr>
            <a:spLocks noGrp="1"/>
          </p:cNvSpPr>
          <p:nvPr>
            <p:ph sz="quarter" idx="4"/>
          </p:nvPr>
        </p:nvSpPr>
        <p:spPr>
          <a:xfrm>
            <a:off x="6558255" y="2262698"/>
            <a:ext cx="4984700"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6" y="1428625"/>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7"/>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5"/>
            <a:ext cx="5264407"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8"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202789171"/>
      </p:ext>
    </p:extLst>
  </p:cSld>
  <p:clrMapOvr>
    <a:masterClrMapping/>
  </p:clrMapOvr>
  <p:transition xmlns:p14="http://schemas.microsoft.com/office/powerpoint/2010/mai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FF680F95-6C94-48FB-9939-14601980E8C9}"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10"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1"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6" y="1428625"/>
            <a:ext cx="11109899" cy="271085"/>
          </a:xfrm>
        </p:spPr>
        <p:txBody>
          <a:bodyPr>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7"/>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6" y="2262698"/>
            <a:ext cx="4973943"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4176149456"/>
      </p:ext>
    </p:extLst>
  </p:cSld>
  <p:clrMapOvr>
    <a:masterClrMapping/>
  </p:clrMapOvr>
  <p:transition xmlns:p14="http://schemas.microsoft.com/office/powerpoint/2010/mai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81857524-8399-4BCA-ADC2-892A8005EF4A}"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10"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1"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6" y="1428625"/>
            <a:ext cx="11109899" cy="271085"/>
          </a:xfrm>
        </p:spPr>
        <p:txBody>
          <a:bodyPr>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7"/>
            <a:ext cx="5139407"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6" y="2262698"/>
            <a:ext cx="4973943"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438569914"/>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4" y="3898902"/>
            <a:ext cx="1962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649466"/>
      </p:ext>
    </p:extLst>
  </p:cSld>
  <p:clrMapOvr>
    <a:masterClrMapping/>
  </p:clrMapOvr>
  <p:transition xmlns:p14="http://schemas.microsoft.com/office/powerpoint/2010/mai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3F4DB756-26BF-4CA7-B2A5-18661FD8024F}"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11"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3"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6" y="1428625"/>
            <a:ext cx="11109899" cy="271085"/>
          </a:xfrm>
        </p:spPr>
        <p:txBody>
          <a:bodyPr>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7"/>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8"/>
            <a:ext cx="4984700"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
        <p:nvSpPr>
          <p:cNvPr id="12" name="Content Placeholder 11"/>
          <p:cNvSpPr>
            <a:spLocks noGrp="1"/>
          </p:cNvSpPr>
          <p:nvPr>
            <p:ph sz="quarter" idx="12"/>
          </p:nvPr>
        </p:nvSpPr>
        <p:spPr>
          <a:xfrm>
            <a:off x="812800" y="2302046"/>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6"/>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785917172"/>
      </p:ext>
    </p:extLst>
  </p:cSld>
  <p:clrMapOvr>
    <a:masterClrMapping/>
  </p:clrMapOvr>
  <p:transition xmlns:p14="http://schemas.microsoft.com/office/powerpoint/2010/mai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F366ED8F-7226-48E0-A304-7CC991B3917F}"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11"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13"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6" y="1428625"/>
            <a:ext cx="11109899" cy="271085"/>
          </a:xfrm>
        </p:spPr>
        <p:txBody>
          <a:bodyPr>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7"/>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6" y="2693018"/>
            <a:ext cx="4973943"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
        <p:nvSpPr>
          <p:cNvPr id="12" name="Content Placeholder 11"/>
          <p:cNvSpPr>
            <a:spLocks noGrp="1"/>
          </p:cNvSpPr>
          <p:nvPr>
            <p:ph sz="quarter" idx="12"/>
          </p:nvPr>
        </p:nvSpPr>
        <p:spPr>
          <a:xfrm>
            <a:off x="615935" y="2302046"/>
            <a:ext cx="5171680"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6"/>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702082255"/>
      </p:ext>
    </p:extLst>
  </p:cSld>
  <p:clrMapOvr>
    <a:masterClrMapping/>
  </p:clrMapOvr>
  <p:transition xmlns:p14="http://schemas.microsoft.com/office/powerpoint/2010/mai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userDrawn="1"/>
        </p:nvSpPr>
        <p:spPr bwMode="auto">
          <a:xfrm>
            <a:off x="592139" y="6350000"/>
            <a:ext cx="4413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fld id="{A66C62F0-25E1-410E-AF8D-94CD2EE2C9E0}" type="slidenum">
              <a:rPr lang="en-US" altLang="en-US" sz="800">
                <a:solidFill>
                  <a:srgbClr val="5E5E5E"/>
                </a:solidFill>
                <a:latin typeface="Segoe UI" pitchFamily="34" charset="0"/>
              </a:rPr>
              <a:pPr defTabSz="914400"/>
              <a:t>‹#›</a:t>
            </a:fld>
            <a:endParaRPr lang="en-US" altLang="en-US" sz="800">
              <a:solidFill>
                <a:srgbClr val="5E5E5E"/>
              </a:solidFill>
              <a:latin typeface="Segoe UI" pitchFamily="34" charset="0"/>
            </a:endParaRPr>
          </a:p>
        </p:txBody>
      </p:sp>
      <p:sp>
        <p:nvSpPr>
          <p:cNvPr id="7" name="TextBox 5"/>
          <p:cNvSpPr txBox="1">
            <a:spLocks noChangeArrowheads="1"/>
          </p:cNvSpPr>
          <p:nvPr userDrawn="1"/>
        </p:nvSpPr>
        <p:spPr bwMode="auto">
          <a:xfrm>
            <a:off x="1022351" y="6350000"/>
            <a:ext cx="709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6/29/2011</a:t>
            </a:r>
          </a:p>
        </p:txBody>
      </p:sp>
      <p:sp>
        <p:nvSpPr>
          <p:cNvPr id="8" name="TextBox 6"/>
          <p:cNvSpPr txBox="1">
            <a:spLocks noChangeArrowheads="1"/>
          </p:cNvSpPr>
          <p:nvPr userDrawn="1"/>
        </p:nvSpPr>
        <p:spPr bwMode="auto">
          <a:xfrm>
            <a:off x="581024" y="6486527"/>
            <a:ext cx="136683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UI Light" pitchFamily="34" charset="0"/>
              </a:defRPr>
            </a:lvl1pPr>
            <a:lvl2pPr marL="742950" indent="-285750">
              <a:defRPr>
                <a:solidFill>
                  <a:schemeClr val="tx1"/>
                </a:solidFill>
                <a:latin typeface="Segoe UI Light" pitchFamily="34" charset="0"/>
              </a:defRPr>
            </a:lvl2pPr>
            <a:lvl3pPr marL="1143000" indent="-228600">
              <a:defRPr>
                <a:solidFill>
                  <a:schemeClr val="tx1"/>
                </a:solidFill>
                <a:latin typeface="Segoe UI Light" pitchFamily="34" charset="0"/>
              </a:defRPr>
            </a:lvl3pPr>
            <a:lvl4pPr marL="1600200" indent="-228600">
              <a:defRPr>
                <a:solidFill>
                  <a:schemeClr val="tx1"/>
                </a:solidFill>
                <a:latin typeface="Segoe UI Light" pitchFamily="34" charset="0"/>
              </a:defRPr>
            </a:lvl4pPr>
            <a:lvl5pPr marL="2057400" indent="-228600">
              <a:defRPr>
                <a:solidFill>
                  <a:schemeClr val="tx1"/>
                </a:solidFill>
                <a:latin typeface="Segoe UI Light" pitchFamily="34" charset="0"/>
              </a:defRPr>
            </a:lvl5pPr>
            <a:lvl6pPr marL="2514600" indent="-228600" fontAlgn="base">
              <a:spcBef>
                <a:spcPct val="0"/>
              </a:spcBef>
              <a:spcAft>
                <a:spcPct val="0"/>
              </a:spcAft>
              <a:defRPr>
                <a:solidFill>
                  <a:schemeClr val="tx1"/>
                </a:solidFill>
                <a:latin typeface="Segoe UI Light" pitchFamily="34" charset="0"/>
              </a:defRPr>
            </a:lvl6pPr>
            <a:lvl7pPr marL="2971800" indent="-228600" fontAlgn="base">
              <a:spcBef>
                <a:spcPct val="0"/>
              </a:spcBef>
              <a:spcAft>
                <a:spcPct val="0"/>
              </a:spcAft>
              <a:defRPr>
                <a:solidFill>
                  <a:schemeClr val="tx1"/>
                </a:solidFill>
                <a:latin typeface="Segoe UI Light" pitchFamily="34" charset="0"/>
              </a:defRPr>
            </a:lvl7pPr>
            <a:lvl8pPr marL="3429000" indent="-228600" fontAlgn="base">
              <a:spcBef>
                <a:spcPct val="0"/>
              </a:spcBef>
              <a:spcAft>
                <a:spcPct val="0"/>
              </a:spcAft>
              <a:defRPr>
                <a:solidFill>
                  <a:schemeClr val="tx1"/>
                </a:solidFill>
                <a:latin typeface="Segoe UI Light" pitchFamily="34" charset="0"/>
              </a:defRPr>
            </a:lvl8pPr>
            <a:lvl9pPr marL="3886200" indent="-228600" fontAlgn="base">
              <a:spcBef>
                <a:spcPct val="0"/>
              </a:spcBef>
              <a:spcAft>
                <a:spcPct val="0"/>
              </a:spcAft>
              <a:defRPr>
                <a:solidFill>
                  <a:schemeClr val="tx1"/>
                </a:solidFill>
                <a:latin typeface="Segoe UI Light" pitchFamily="34" charset="0"/>
              </a:defRPr>
            </a:lvl9pPr>
          </a:lstStyle>
          <a:p>
            <a:pPr defTabSz="914400"/>
            <a:r>
              <a:rPr lang="en-US" altLang="en-US" sz="800">
                <a:solidFill>
                  <a:srgbClr val="5E5E5E"/>
                </a:solidFill>
                <a:latin typeface="Segoe UI" pitchFamily="34" charset="0"/>
              </a:rPr>
              <a:t>Microsoft 機密情報</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8"/>
          <p:cNvSpPr>
            <a:spLocks noGrp="1"/>
          </p:cNvSpPr>
          <p:nvPr>
            <p:ph type="body" sz="quarter" idx="11"/>
          </p:nvPr>
        </p:nvSpPr>
        <p:spPr>
          <a:xfrm>
            <a:off x="601678" y="6078216"/>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3881231700"/>
      </p:ext>
    </p:extLst>
  </p:cSld>
  <p:clrMapOvr>
    <a:masterClrMapping/>
  </p:clrMapOvr>
  <p:transition xmlns:p14="http://schemas.microsoft.com/office/powerpoint/2010/mai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285755"/>
      </p:ext>
    </p:extLst>
  </p:cSld>
  <p:clrMapOvr>
    <a:masterClrMapping/>
  </p:clrMapOvr>
  <p:transition xmlns:p14="http://schemas.microsoft.com/office/powerpoint/2010/mai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69965" y="2722610"/>
            <a:ext cx="10242549" cy="1523497"/>
          </a:xfrm>
        </p:spPr>
        <p:txBody>
          <a:bodyPr anchor="ct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4"/>
            <a:ext cx="10242551"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657983" y="6121402"/>
            <a:ext cx="5335587" cy="221599"/>
          </a:xfrm>
        </p:spPr>
        <p:txBody>
          <a:bodyPr/>
          <a:lstStyle>
            <a:lvl1pPr marL="0" indent="0">
              <a:buNone/>
              <a:defRPr sz="1600" baseline="0">
                <a:solidFill>
                  <a:schemeClr val="tx1">
                    <a:lumMod val="75000"/>
                    <a:lumOff val="25000"/>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3440147394"/>
      </p:ext>
    </p:extLst>
  </p:cSld>
  <p:clrMapOvr>
    <a:masterClrMapping/>
  </p:clrMapOvr>
  <p:transition xmlns:p14="http://schemas.microsoft.com/office/powerpoint/2010/mai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20338" y="371475"/>
            <a:ext cx="13081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406290"/>
      </p:ext>
    </p:extLst>
  </p:cSld>
  <p:clrMapOvr>
    <a:masterClrMapping/>
  </p:clrMapOvr>
  <p:transition xmlns:p14="http://schemas.microsoft.com/office/powerpoint/2010/mai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151733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4240986"/>
      </p:ext>
    </p:extLst>
  </p:cSld>
  <p:clrMapOvr>
    <a:masterClrMapping/>
  </p:clrMapOvr>
  <p:transition xmlns:p14="http://schemas.microsoft.com/office/powerpoint/2010/mai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151733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lIns="152394" tIns="76197" rIns="152394" bIns="76197" anchor="b">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360459368"/>
      </p:ext>
    </p:extLst>
  </p:cSld>
  <p:clrMapOvr>
    <a:masterClrMapping/>
  </p:clrMapOvr>
  <p:transition xmlns:p14="http://schemas.microsoft.com/office/powerpoint/2010/mai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4" y="1622371"/>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4"/>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969965" y="190503"/>
            <a:ext cx="2547938" cy="553998"/>
          </a:xfrm>
        </p:spPr>
        <p:txBody>
          <a:bodyPr/>
          <a:lstStyle>
            <a:lvl1pPr marL="0" indent="0">
              <a:buNone/>
              <a:defRPr sz="2000" baseline="0">
                <a:gradFill>
                  <a:gsLst>
                    <a:gs pos="0">
                      <a:schemeClr val="bg2"/>
                    </a:gs>
                    <a:gs pos="86000">
                      <a:schemeClr val="bg2"/>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2678900976"/>
      </p:ext>
    </p:extLst>
  </p:cSld>
  <p:clrMapOvr>
    <a:masterClrMapping/>
  </p:clrMapOvr>
  <p:transition xmlns:p14="http://schemas.microsoft.com/office/powerpoint/2010/mai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6567339"/>
            <a:ext cx="1683474" cy="261610"/>
          </a:xfrm>
          <a:prstGeom prst="rect">
            <a:avLst/>
          </a:prstGeom>
        </p:spPr>
        <p:txBody>
          <a:bodyPr wrap="none">
            <a:spAutoFit/>
          </a:bodyPr>
          <a:lstStyle/>
          <a:p>
            <a:pPr defTabSz="914400" fontAlgn="auto">
              <a:spcBef>
                <a:spcPts val="0"/>
              </a:spcBef>
              <a:spcAft>
                <a:spcPts val="0"/>
              </a:spcAft>
              <a:defRPr/>
            </a:pPr>
            <a:r>
              <a:rPr lang="en-US" sz="110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969967"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2"/>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9967"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522505099"/>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44.xml"/><Relationship Id="rId20" Type="http://schemas.openxmlformats.org/officeDocument/2006/relationships/image" Target="../media/image1.png"/><Relationship Id="rId10" Type="http://schemas.openxmlformats.org/officeDocument/2006/relationships/slideLayout" Target="../slideLayouts/slideLayout145.xml"/><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slideLayout" Target="../slideLayouts/slideLayout149.xml"/><Relationship Id="rId15" Type="http://schemas.openxmlformats.org/officeDocument/2006/relationships/slideLayout" Target="../slideLayouts/slideLayout150.xml"/><Relationship Id="rId16" Type="http://schemas.openxmlformats.org/officeDocument/2006/relationships/slideLayout" Target="../slideLayouts/slideLayout151.xml"/><Relationship Id="rId17" Type="http://schemas.openxmlformats.org/officeDocument/2006/relationships/slideLayout" Target="../slideLayouts/slideLayout152.xml"/><Relationship Id="rId18" Type="http://schemas.openxmlformats.org/officeDocument/2006/relationships/slideLayout" Target="../slideLayouts/slideLayout153.xml"/><Relationship Id="rId19" Type="http://schemas.openxmlformats.org/officeDocument/2006/relationships/theme" Target="../theme/theme1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62.xml"/><Relationship Id="rId20" Type="http://schemas.openxmlformats.org/officeDocument/2006/relationships/image" Target="../media/image1.png"/><Relationship Id="rId10" Type="http://schemas.openxmlformats.org/officeDocument/2006/relationships/slideLayout" Target="../slideLayouts/slideLayout163.xml"/><Relationship Id="rId11" Type="http://schemas.openxmlformats.org/officeDocument/2006/relationships/slideLayout" Target="../slideLayouts/slideLayout164.xml"/><Relationship Id="rId12" Type="http://schemas.openxmlformats.org/officeDocument/2006/relationships/slideLayout" Target="../slideLayouts/slideLayout165.xml"/><Relationship Id="rId13" Type="http://schemas.openxmlformats.org/officeDocument/2006/relationships/slideLayout" Target="../slideLayouts/slideLayout166.xml"/><Relationship Id="rId14" Type="http://schemas.openxmlformats.org/officeDocument/2006/relationships/slideLayout" Target="../slideLayouts/slideLayout167.xml"/><Relationship Id="rId15" Type="http://schemas.openxmlformats.org/officeDocument/2006/relationships/slideLayout" Target="../slideLayouts/slideLayout168.xml"/><Relationship Id="rId16" Type="http://schemas.openxmlformats.org/officeDocument/2006/relationships/slideLayout" Target="../slideLayouts/slideLayout169.xml"/><Relationship Id="rId17" Type="http://schemas.openxmlformats.org/officeDocument/2006/relationships/slideLayout" Target="../slideLayouts/slideLayout170.xml"/><Relationship Id="rId18" Type="http://schemas.openxmlformats.org/officeDocument/2006/relationships/slideLayout" Target="../slideLayouts/slideLayout171.xml"/><Relationship Id="rId19" Type="http://schemas.openxmlformats.org/officeDocument/2006/relationships/theme" Target="../theme/theme11.xml"/><Relationship Id="rId1" Type="http://schemas.openxmlformats.org/officeDocument/2006/relationships/slideLayout" Target="../slideLayouts/slideLayout154.xml"/><Relationship Id="rId2" Type="http://schemas.openxmlformats.org/officeDocument/2006/relationships/slideLayout" Target="../slideLayouts/slideLayout155.xml"/><Relationship Id="rId3" Type="http://schemas.openxmlformats.org/officeDocument/2006/relationships/slideLayout" Target="../slideLayouts/slideLayout156.xml"/><Relationship Id="rId4" Type="http://schemas.openxmlformats.org/officeDocument/2006/relationships/slideLayout" Target="../slideLayouts/slideLayout157.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slideLayout" Target="../slideLayouts/slideLayout160.xml"/><Relationship Id="rId8" Type="http://schemas.openxmlformats.org/officeDocument/2006/relationships/slideLayout" Target="../slideLayouts/slideLayout16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80.xml"/><Relationship Id="rId20" Type="http://schemas.openxmlformats.org/officeDocument/2006/relationships/image" Target="../media/image1.png"/><Relationship Id="rId10" Type="http://schemas.openxmlformats.org/officeDocument/2006/relationships/slideLayout" Target="../slideLayouts/slideLayout181.xml"/><Relationship Id="rId11" Type="http://schemas.openxmlformats.org/officeDocument/2006/relationships/slideLayout" Target="../slideLayouts/slideLayout182.xml"/><Relationship Id="rId12" Type="http://schemas.openxmlformats.org/officeDocument/2006/relationships/slideLayout" Target="../slideLayouts/slideLayout183.xml"/><Relationship Id="rId13" Type="http://schemas.openxmlformats.org/officeDocument/2006/relationships/slideLayout" Target="../slideLayouts/slideLayout184.xml"/><Relationship Id="rId14" Type="http://schemas.openxmlformats.org/officeDocument/2006/relationships/slideLayout" Target="../slideLayouts/slideLayout185.xml"/><Relationship Id="rId15" Type="http://schemas.openxmlformats.org/officeDocument/2006/relationships/slideLayout" Target="../slideLayouts/slideLayout186.xml"/><Relationship Id="rId16" Type="http://schemas.openxmlformats.org/officeDocument/2006/relationships/slideLayout" Target="../slideLayouts/slideLayout187.xml"/><Relationship Id="rId17" Type="http://schemas.openxmlformats.org/officeDocument/2006/relationships/slideLayout" Target="../slideLayouts/slideLayout188.xml"/><Relationship Id="rId18" Type="http://schemas.openxmlformats.org/officeDocument/2006/relationships/slideLayout" Target="../slideLayouts/slideLayout189.xml"/><Relationship Id="rId19" Type="http://schemas.openxmlformats.org/officeDocument/2006/relationships/theme" Target="../theme/theme12.xml"/><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200.xml"/><Relationship Id="rId12" Type="http://schemas.openxmlformats.org/officeDocument/2006/relationships/slideLayout" Target="../slideLayouts/slideLayout201.xml"/><Relationship Id="rId13" Type="http://schemas.openxmlformats.org/officeDocument/2006/relationships/slideLayout" Target="../slideLayouts/slideLayout202.xml"/><Relationship Id="rId14" Type="http://schemas.openxmlformats.org/officeDocument/2006/relationships/slideLayout" Target="../slideLayouts/slideLayout203.xml"/><Relationship Id="rId15" Type="http://schemas.openxmlformats.org/officeDocument/2006/relationships/slideLayout" Target="../slideLayouts/slideLayout204.xml"/><Relationship Id="rId16" Type="http://schemas.openxmlformats.org/officeDocument/2006/relationships/slideLayout" Target="../slideLayouts/slideLayout205.xml"/><Relationship Id="rId17" Type="http://schemas.openxmlformats.org/officeDocument/2006/relationships/slideLayout" Target="../slideLayouts/slideLayout206.xml"/><Relationship Id="rId18" Type="http://schemas.openxmlformats.org/officeDocument/2006/relationships/theme" Target="../theme/theme13.xml"/><Relationship Id="rId19" Type="http://schemas.openxmlformats.org/officeDocument/2006/relationships/image" Target="../media/image1.png"/><Relationship Id="rId1" Type="http://schemas.openxmlformats.org/officeDocument/2006/relationships/slideLayout" Target="../slideLayouts/slideLayout190.xml"/><Relationship Id="rId2" Type="http://schemas.openxmlformats.org/officeDocument/2006/relationships/slideLayout" Target="../slideLayouts/slideLayout191.xml"/><Relationship Id="rId3" Type="http://schemas.openxmlformats.org/officeDocument/2006/relationships/slideLayout" Target="../slideLayouts/slideLayout192.xml"/><Relationship Id="rId4" Type="http://schemas.openxmlformats.org/officeDocument/2006/relationships/slideLayout" Target="../slideLayouts/slideLayout193.xml"/><Relationship Id="rId5" Type="http://schemas.openxmlformats.org/officeDocument/2006/relationships/slideLayout" Target="../slideLayouts/slideLayout194.xml"/><Relationship Id="rId6" Type="http://schemas.openxmlformats.org/officeDocument/2006/relationships/slideLayout" Target="../slideLayouts/slideLayout195.xml"/><Relationship Id="rId7" Type="http://schemas.openxmlformats.org/officeDocument/2006/relationships/slideLayout" Target="../slideLayouts/slideLayout196.xml"/><Relationship Id="rId8" Type="http://schemas.openxmlformats.org/officeDocument/2006/relationships/slideLayout" Target="../slideLayouts/slideLayout197.xml"/><Relationship Id="rId9" Type="http://schemas.openxmlformats.org/officeDocument/2006/relationships/slideLayout" Target="../slideLayouts/slideLayout198.xml"/><Relationship Id="rId10" Type="http://schemas.openxmlformats.org/officeDocument/2006/relationships/slideLayout" Target="../slideLayouts/slideLayout19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217.xml"/><Relationship Id="rId12" Type="http://schemas.openxmlformats.org/officeDocument/2006/relationships/slideLayout" Target="../slideLayouts/slideLayout218.xml"/><Relationship Id="rId13" Type="http://schemas.openxmlformats.org/officeDocument/2006/relationships/slideLayout" Target="../slideLayouts/slideLayout219.xml"/><Relationship Id="rId14" Type="http://schemas.openxmlformats.org/officeDocument/2006/relationships/slideLayout" Target="../slideLayouts/slideLayout220.xml"/><Relationship Id="rId15" Type="http://schemas.openxmlformats.org/officeDocument/2006/relationships/slideLayout" Target="../slideLayouts/slideLayout221.xml"/><Relationship Id="rId16" Type="http://schemas.openxmlformats.org/officeDocument/2006/relationships/theme" Target="../theme/theme14.xml"/><Relationship Id="rId17" Type="http://schemas.openxmlformats.org/officeDocument/2006/relationships/image" Target="../media/image1.png"/><Relationship Id="rId1" Type="http://schemas.openxmlformats.org/officeDocument/2006/relationships/slideLayout" Target="../slideLayouts/slideLayout207.xml"/><Relationship Id="rId2" Type="http://schemas.openxmlformats.org/officeDocument/2006/relationships/slideLayout" Target="../slideLayouts/slideLayout208.xml"/><Relationship Id="rId3" Type="http://schemas.openxmlformats.org/officeDocument/2006/relationships/slideLayout" Target="../slideLayouts/slideLayout209.xml"/><Relationship Id="rId4" Type="http://schemas.openxmlformats.org/officeDocument/2006/relationships/slideLayout" Target="../slideLayouts/slideLayout210.xml"/><Relationship Id="rId5" Type="http://schemas.openxmlformats.org/officeDocument/2006/relationships/slideLayout" Target="../slideLayouts/slideLayout211.xml"/><Relationship Id="rId6" Type="http://schemas.openxmlformats.org/officeDocument/2006/relationships/slideLayout" Target="../slideLayouts/slideLayout212.xml"/><Relationship Id="rId7" Type="http://schemas.openxmlformats.org/officeDocument/2006/relationships/slideLayout" Target="../slideLayouts/slideLayout213.xml"/><Relationship Id="rId8" Type="http://schemas.openxmlformats.org/officeDocument/2006/relationships/slideLayout" Target="../slideLayouts/slideLayout214.xml"/><Relationship Id="rId9" Type="http://schemas.openxmlformats.org/officeDocument/2006/relationships/slideLayout" Target="../slideLayouts/slideLayout215.xml"/><Relationship Id="rId10" Type="http://schemas.openxmlformats.org/officeDocument/2006/relationships/slideLayout" Target="../slideLayouts/slideLayout2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2.xml"/><Relationship Id="rId5" Type="http://schemas.openxmlformats.org/officeDocument/2006/relationships/image" Target="../media/image6.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slideLayout" Target="../slideLayouts/slideLayout39.xml"/><Relationship Id="rId21" Type="http://schemas.openxmlformats.org/officeDocument/2006/relationships/theme" Target="../theme/theme3.xml"/><Relationship Id="rId22" Type="http://schemas.openxmlformats.org/officeDocument/2006/relationships/image" Target="../media/image1.png"/><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slideLayout" Target="../slideLayouts/slideLayout37.xml"/><Relationship Id="rId19" Type="http://schemas.openxmlformats.org/officeDocument/2006/relationships/slideLayout" Target="../slideLayouts/slideLayout38.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slideLayout" Target="../slideLayouts/slideLayout59.xml"/><Relationship Id="rId21" Type="http://schemas.openxmlformats.org/officeDocument/2006/relationships/theme" Target="../theme/theme4.xml"/><Relationship Id="rId22" Type="http://schemas.openxmlformats.org/officeDocument/2006/relationships/image" Target="../media/image1.png"/><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slideLayout" Target="../slideLayouts/slideLayout58.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theme" Target="../theme/theme5.xml"/><Relationship Id="rId3"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4" Type="http://schemas.openxmlformats.org/officeDocument/2006/relationships/image" Target="../media/image1.pn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20" Type="http://schemas.openxmlformats.org/officeDocument/2006/relationships/slideLayout" Target="../slideLayouts/slideLayout92.xml"/><Relationship Id="rId21" Type="http://schemas.openxmlformats.org/officeDocument/2006/relationships/slideLayout" Target="../slideLayouts/slideLayout93.xml"/><Relationship Id="rId22" Type="http://schemas.openxmlformats.org/officeDocument/2006/relationships/slideLayout" Target="../slideLayouts/slideLayout94.xml"/><Relationship Id="rId23" Type="http://schemas.openxmlformats.org/officeDocument/2006/relationships/slideLayout" Target="../slideLayouts/slideLayout95.xml"/><Relationship Id="rId24" Type="http://schemas.openxmlformats.org/officeDocument/2006/relationships/slideLayout" Target="../slideLayouts/slideLayout96.xml"/><Relationship Id="rId25" Type="http://schemas.openxmlformats.org/officeDocument/2006/relationships/slideLayout" Target="../slideLayouts/slideLayout97.xml"/><Relationship Id="rId26" Type="http://schemas.openxmlformats.org/officeDocument/2006/relationships/theme" Target="../theme/theme7.xml"/><Relationship Id="rId10" Type="http://schemas.openxmlformats.org/officeDocument/2006/relationships/slideLayout" Target="../slideLayouts/slideLayout82.xml"/><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slideLayout" Target="../slideLayouts/slideLayout85.xml"/><Relationship Id="rId14" Type="http://schemas.openxmlformats.org/officeDocument/2006/relationships/slideLayout" Target="../slideLayouts/slideLayout86.xml"/><Relationship Id="rId15" Type="http://schemas.openxmlformats.org/officeDocument/2006/relationships/slideLayout" Target="../slideLayouts/slideLayout87.xml"/><Relationship Id="rId16" Type="http://schemas.openxmlformats.org/officeDocument/2006/relationships/slideLayout" Target="../slideLayouts/slideLayout88.xml"/><Relationship Id="rId17" Type="http://schemas.openxmlformats.org/officeDocument/2006/relationships/slideLayout" Target="../slideLayouts/slideLayout89.xml"/><Relationship Id="rId18" Type="http://schemas.openxmlformats.org/officeDocument/2006/relationships/slideLayout" Target="../slideLayouts/slideLayout90.xml"/><Relationship Id="rId19" Type="http://schemas.openxmlformats.org/officeDocument/2006/relationships/slideLayout" Target="../slideLayouts/slideLayout91.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06.xml"/><Relationship Id="rId20" Type="http://schemas.openxmlformats.org/officeDocument/2006/relationships/theme" Target="../theme/theme8.xml"/><Relationship Id="rId21" Type="http://schemas.openxmlformats.org/officeDocument/2006/relationships/image" Target="../media/image1.png"/><Relationship Id="rId10" Type="http://schemas.openxmlformats.org/officeDocument/2006/relationships/slideLayout" Target="../slideLayouts/slideLayout107.xml"/><Relationship Id="rId11" Type="http://schemas.openxmlformats.org/officeDocument/2006/relationships/slideLayout" Target="../slideLayouts/slideLayout108.xml"/><Relationship Id="rId12" Type="http://schemas.openxmlformats.org/officeDocument/2006/relationships/slideLayout" Target="../slideLayouts/slideLayout109.xml"/><Relationship Id="rId13" Type="http://schemas.openxmlformats.org/officeDocument/2006/relationships/slideLayout" Target="../slideLayouts/slideLayout110.xml"/><Relationship Id="rId14" Type="http://schemas.openxmlformats.org/officeDocument/2006/relationships/slideLayout" Target="../slideLayouts/slideLayout111.xml"/><Relationship Id="rId15" Type="http://schemas.openxmlformats.org/officeDocument/2006/relationships/slideLayout" Target="../slideLayouts/slideLayout112.xml"/><Relationship Id="rId16" Type="http://schemas.openxmlformats.org/officeDocument/2006/relationships/slideLayout" Target="../slideLayouts/slideLayout113.xml"/><Relationship Id="rId17" Type="http://schemas.openxmlformats.org/officeDocument/2006/relationships/slideLayout" Target="../slideLayouts/slideLayout114.xml"/><Relationship Id="rId18" Type="http://schemas.openxmlformats.org/officeDocument/2006/relationships/slideLayout" Target="../slideLayouts/slideLayout115.xml"/><Relationship Id="rId19" Type="http://schemas.openxmlformats.org/officeDocument/2006/relationships/slideLayout" Target="../slideLayouts/slideLayout116.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25.xml"/><Relationship Id="rId20" Type="http://schemas.openxmlformats.org/officeDocument/2006/relationships/theme" Target="../theme/theme9.xml"/><Relationship Id="rId21" Type="http://schemas.openxmlformats.org/officeDocument/2006/relationships/image" Target="../media/image1.png"/><Relationship Id="rId10" Type="http://schemas.openxmlformats.org/officeDocument/2006/relationships/slideLayout" Target="../slideLayouts/slideLayout126.xml"/><Relationship Id="rId11" Type="http://schemas.openxmlformats.org/officeDocument/2006/relationships/slideLayout" Target="../slideLayouts/slideLayout127.xml"/><Relationship Id="rId12" Type="http://schemas.openxmlformats.org/officeDocument/2006/relationships/slideLayout" Target="../slideLayouts/slideLayout128.xml"/><Relationship Id="rId13" Type="http://schemas.openxmlformats.org/officeDocument/2006/relationships/slideLayout" Target="../slideLayouts/slideLayout129.xml"/><Relationship Id="rId14" Type="http://schemas.openxmlformats.org/officeDocument/2006/relationships/slideLayout" Target="../slideLayouts/slideLayout130.xml"/><Relationship Id="rId15" Type="http://schemas.openxmlformats.org/officeDocument/2006/relationships/slideLayout" Target="../slideLayouts/slideLayout131.xml"/><Relationship Id="rId16" Type="http://schemas.openxmlformats.org/officeDocument/2006/relationships/slideLayout" Target="../slideLayouts/slideLayout132.xml"/><Relationship Id="rId17" Type="http://schemas.openxmlformats.org/officeDocument/2006/relationships/slideLayout" Target="../slideLayouts/slideLayout133.xml"/><Relationship Id="rId18" Type="http://schemas.openxmlformats.org/officeDocument/2006/relationships/slideLayout" Target="../slideLayouts/slideLayout134.xml"/><Relationship Id="rId19" Type="http://schemas.openxmlformats.org/officeDocument/2006/relationships/slideLayout" Target="../slideLayouts/slideLayout135.xml"/><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346" r:id="rId16"/>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 id="2147484273" r:id="rId17"/>
    <p:sldLayoutId id="2147484274" r:id="rId18"/>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 id="2147484290" r:id="rId16"/>
    <p:sldLayoutId id="2147484291" r:id="rId17"/>
    <p:sldLayoutId id="2147484292" r:id="rId18"/>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 id="2147484310" r:id="rId18"/>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0112449"/>
      </p:ext>
    </p:extLst>
  </p:cSld>
  <p:clrMap bg1="dk1" tx1="lt1" bg2="dk2" tx2="lt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 id="2147484342" r:id="rId13"/>
    <p:sldLayoutId id="2147484343" r:id="rId14"/>
    <p:sldLayoutId id="2147484344" r:id="rId15"/>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905000"/>
            <a:ext cx="11149012" cy="1619250"/>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4127" r:id="rId1"/>
    <p:sldLayoutId id="2147484328" r:id="rId2"/>
    <p:sldLayoutId id="2147484352" r:id="rId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bg1"/>
              </a:gs>
              <a:gs pos="86000">
                <a:schemeClr val="bg1"/>
              </a:gs>
            </a:gsLst>
            <a:lin ang="5400000" scaled="0"/>
            <a:tileRect/>
          </a:gradFill>
          <a:latin typeface="Segoe UI Semibold" pitchFamily="34" charset="0"/>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2400" kern="1200">
          <a:gradFill>
            <a:gsLst>
              <a:gs pos="0">
                <a:srgbClr val="000000"/>
              </a:gs>
              <a:gs pos="86000">
                <a:srgbClr val="000000"/>
              </a:gs>
            </a:gsLst>
            <a:lin ang="5400000" scaled="0"/>
          </a:gradFill>
          <a:latin typeface="Consolas" pitchFamily="49" charset="0"/>
          <a:ea typeface="+mn-ea"/>
          <a:cs typeface="Consolas" pitchFamily="49" charset="0"/>
        </a:defRPr>
      </a:lvl1pPr>
      <a:lvl2pPr marL="384175" indent="-6350" algn="l" defTabSz="912813" rtl="0" fontAlgn="base">
        <a:lnSpc>
          <a:spcPct val="90000"/>
        </a:lnSpc>
        <a:spcBef>
          <a:spcPct val="20000"/>
        </a:spcBef>
        <a:spcAft>
          <a:spcPct val="0"/>
        </a:spcAft>
        <a:buFont typeface="Arial" pitchFamily="34" charset="0"/>
        <a:defRPr sz="2000" kern="1200">
          <a:gradFill>
            <a:gsLst>
              <a:gs pos="0">
                <a:srgbClr val="000000"/>
              </a:gs>
              <a:gs pos="86000">
                <a:srgbClr val="000000"/>
              </a:gs>
            </a:gsLst>
            <a:lin ang="5400000" scaled="0"/>
          </a:gradFill>
          <a:latin typeface="Consolas" pitchFamily="49" charset="0"/>
          <a:ea typeface="+mn-ea"/>
          <a:cs typeface="Consolas" pitchFamily="49" charset="0"/>
        </a:defRPr>
      </a:lvl2pPr>
      <a:lvl3pPr marL="760413" indent="-6350" algn="l" defTabSz="912813" rtl="0" fontAlgn="base">
        <a:lnSpc>
          <a:spcPct val="90000"/>
        </a:lnSpc>
        <a:spcBef>
          <a:spcPct val="20000"/>
        </a:spcBef>
        <a:spcAft>
          <a:spcPct val="0"/>
        </a:spcAft>
        <a:buFont typeface="Arial" pitchFamily="34" charset="0"/>
        <a:defRPr kern="1200">
          <a:gradFill>
            <a:gsLst>
              <a:gs pos="0">
                <a:srgbClr val="000000"/>
              </a:gs>
              <a:gs pos="86000">
                <a:srgbClr val="000000"/>
              </a:gs>
            </a:gsLst>
            <a:lin ang="5400000" scaled="0"/>
          </a:gradFill>
          <a:latin typeface="Consolas" pitchFamily="49" charset="0"/>
          <a:ea typeface="+mn-ea"/>
          <a:cs typeface="Consolas" pitchFamily="49" charset="0"/>
        </a:defRPr>
      </a:lvl3pPr>
      <a:lvl4pPr marL="1093788" indent="6350" algn="l" defTabSz="912813" rtl="0" fontAlgn="base">
        <a:lnSpc>
          <a:spcPct val="90000"/>
        </a:lnSpc>
        <a:spcBef>
          <a:spcPct val="20000"/>
        </a:spcBef>
        <a:spcAft>
          <a:spcPct val="0"/>
        </a:spcAft>
        <a:buFont typeface="Arial" pitchFamily="34" charset="0"/>
        <a:defRPr kern="1200">
          <a:gradFill>
            <a:gsLst>
              <a:gs pos="0">
                <a:srgbClr val="000000"/>
              </a:gs>
              <a:gs pos="86000">
                <a:srgbClr val="000000"/>
              </a:gs>
            </a:gsLst>
            <a:lin ang="5400000" scaled="0"/>
          </a:gradFill>
          <a:latin typeface="Consolas" pitchFamily="49" charset="0"/>
          <a:ea typeface="+mn-ea"/>
          <a:cs typeface="Consolas" pitchFamily="49" charset="0"/>
        </a:defRPr>
      </a:lvl4pPr>
      <a:lvl5pPr marL="1425575" algn="l" defTabSz="912813" rtl="0" fontAlgn="base">
        <a:lnSpc>
          <a:spcPct val="90000"/>
        </a:lnSpc>
        <a:spcBef>
          <a:spcPct val="20000"/>
        </a:spcBef>
        <a:spcAft>
          <a:spcPct val="0"/>
        </a:spcAft>
        <a:buFont typeface="Arial" pitchFamily="34" charset="0"/>
        <a:defRPr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 id="2147484167" r:id="rId18"/>
    <p:sldLayoutId id="2147484128" r:id="rId19"/>
    <p:sldLayoutId id="2147484347" r:id="rId20"/>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 id="2147484184" r:id="rId17"/>
    <p:sldLayoutId id="2147484185" r:id="rId18"/>
    <p:sldLayoutId id="2147484129" r:id="rId19"/>
    <p:sldLayoutId id="2147484348" r:id="rId20"/>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905000"/>
            <a:ext cx="11149012" cy="1619250"/>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4130"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bg1"/>
              </a:gs>
              <a:gs pos="86000">
                <a:schemeClr val="bg1"/>
              </a:gs>
            </a:gsLst>
            <a:lin ang="5400000" scaled="0"/>
            <a:tileRect/>
          </a:gradFill>
          <a:latin typeface="Segoe UI Semibold" pitchFamily="34" charset="0"/>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2400" kern="1200">
          <a:gradFill>
            <a:gsLst>
              <a:gs pos="0">
                <a:srgbClr val="000000"/>
              </a:gs>
              <a:gs pos="86000">
                <a:srgbClr val="000000"/>
              </a:gs>
            </a:gsLst>
            <a:lin ang="5400000" scaled="0"/>
          </a:gradFill>
          <a:latin typeface="Consolas" pitchFamily="49" charset="0"/>
          <a:ea typeface="+mn-ea"/>
          <a:cs typeface="Consolas" pitchFamily="49" charset="0"/>
        </a:defRPr>
      </a:lvl1pPr>
      <a:lvl2pPr marL="384175" indent="-6350" algn="l" defTabSz="912813" rtl="0" fontAlgn="base">
        <a:lnSpc>
          <a:spcPct val="90000"/>
        </a:lnSpc>
        <a:spcBef>
          <a:spcPct val="20000"/>
        </a:spcBef>
        <a:spcAft>
          <a:spcPct val="0"/>
        </a:spcAft>
        <a:buFont typeface="Arial" pitchFamily="34" charset="0"/>
        <a:defRPr sz="2000" kern="1200">
          <a:gradFill>
            <a:gsLst>
              <a:gs pos="0">
                <a:srgbClr val="000000"/>
              </a:gs>
              <a:gs pos="86000">
                <a:srgbClr val="000000"/>
              </a:gs>
            </a:gsLst>
            <a:lin ang="5400000" scaled="0"/>
          </a:gradFill>
          <a:latin typeface="Consolas" pitchFamily="49" charset="0"/>
          <a:ea typeface="+mn-ea"/>
          <a:cs typeface="Consolas" pitchFamily="49" charset="0"/>
        </a:defRPr>
      </a:lvl2pPr>
      <a:lvl3pPr marL="760413" indent="-6350" algn="l" defTabSz="912813" rtl="0" fontAlgn="base">
        <a:lnSpc>
          <a:spcPct val="90000"/>
        </a:lnSpc>
        <a:spcBef>
          <a:spcPct val="20000"/>
        </a:spcBef>
        <a:spcAft>
          <a:spcPct val="0"/>
        </a:spcAft>
        <a:buFont typeface="Arial" pitchFamily="34" charset="0"/>
        <a:defRPr kern="1200">
          <a:gradFill>
            <a:gsLst>
              <a:gs pos="0">
                <a:srgbClr val="000000"/>
              </a:gs>
              <a:gs pos="86000">
                <a:srgbClr val="000000"/>
              </a:gs>
            </a:gsLst>
            <a:lin ang="5400000" scaled="0"/>
          </a:gradFill>
          <a:latin typeface="Consolas" pitchFamily="49" charset="0"/>
          <a:ea typeface="+mn-ea"/>
          <a:cs typeface="Consolas" pitchFamily="49" charset="0"/>
        </a:defRPr>
      </a:lvl3pPr>
      <a:lvl4pPr marL="1093788" indent="6350" algn="l" defTabSz="912813" rtl="0" fontAlgn="base">
        <a:lnSpc>
          <a:spcPct val="90000"/>
        </a:lnSpc>
        <a:spcBef>
          <a:spcPct val="20000"/>
        </a:spcBef>
        <a:spcAft>
          <a:spcPct val="0"/>
        </a:spcAft>
        <a:buFont typeface="Arial" pitchFamily="34" charset="0"/>
        <a:defRPr kern="1200">
          <a:gradFill>
            <a:gsLst>
              <a:gs pos="0">
                <a:srgbClr val="000000"/>
              </a:gs>
              <a:gs pos="86000">
                <a:srgbClr val="000000"/>
              </a:gs>
            </a:gsLst>
            <a:lin ang="5400000" scaled="0"/>
          </a:gradFill>
          <a:latin typeface="Consolas" pitchFamily="49" charset="0"/>
          <a:ea typeface="+mn-ea"/>
          <a:cs typeface="Consolas" pitchFamily="49" charset="0"/>
        </a:defRPr>
      </a:lvl4pPr>
      <a:lvl5pPr marL="1425575" algn="l" defTabSz="912813" rtl="0" fontAlgn="base">
        <a:lnSpc>
          <a:spcPct val="90000"/>
        </a:lnSpc>
        <a:spcBef>
          <a:spcPct val="20000"/>
        </a:spcBef>
        <a:spcAft>
          <a:spcPct val="0"/>
        </a:spcAft>
        <a:buFont typeface="Arial" pitchFamily="34" charset="0"/>
        <a:defRPr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349"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4200" y="196850"/>
            <a:ext cx="11149013" cy="1163638"/>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7171" name="Text Placeholder 2"/>
          <p:cNvSpPr>
            <a:spLocks noGrp="1"/>
          </p:cNvSpPr>
          <p:nvPr>
            <p:ph type="body" idx="1"/>
          </p:nvPr>
        </p:nvSpPr>
        <p:spPr bwMode="auto">
          <a:xfrm>
            <a:off x="604839" y="1684340"/>
            <a:ext cx="11149012"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131" r:id="rId21"/>
    <p:sldLayoutId id="2147484217" r:id="rId22"/>
    <p:sldLayoutId id="2147484218" r:id="rId23"/>
    <p:sldLayoutId id="2147484219" r:id="rId24"/>
    <p:sldLayoutId id="2147484220" r:id="rId25"/>
  </p:sldLayoutIdLst>
  <p:transition xmlns:p14="http://schemas.microsoft.com/office/powerpoint/2010/main">
    <p:fade/>
  </p:transition>
  <p:hf hdr="0"/>
  <p:txStyles>
    <p:titleStyle>
      <a:lvl1pPr algn="l" defTabSz="912813" rtl="0" fontAlgn="base">
        <a:lnSpc>
          <a:spcPct val="90000"/>
        </a:lnSpc>
        <a:spcBef>
          <a:spcPct val="0"/>
        </a:spcBef>
        <a:spcAft>
          <a:spcPct val="0"/>
        </a:spcAft>
        <a:defRPr lang="en-US" sz="4800" kern="1200" spc="-200" dirty="0">
          <a:ln w="3175">
            <a:noFill/>
          </a:ln>
          <a:solidFill>
            <a:srgbClr val="00DCFF"/>
          </a:solidFill>
          <a:latin typeface="Segoe UI Light" pitchFamily="34" charset="0"/>
          <a:ea typeface="+mn-ea"/>
          <a:cs typeface="Arial" charset="0"/>
        </a:defRPr>
      </a:lvl1pPr>
      <a:lvl2pPr algn="l" defTabSz="912813" rtl="0" fontAlgn="base">
        <a:lnSpc>
          <a:spcPct val="90000"/>
        </a:lnSpc>
        <a:spcBef>
          <a:spcPct val="0"/>
        </a:spcBef>
        <a:spcAft>
          <a:spcPct val="0"/>
        </a:spcAft>
        <a:defRPr sz="4800">
          <a:solidFill>
            <a:srgbClr val="00DCFF"/>
          </a:solidFill>
          <a:latin typeface="Segoe UI Light" pitchFamily="34" charset="0"/>
          <a:cs typeface="Arial" pitchFamily="34" charset="0"/>
        </a:defRPr>
      </a:lvl2pPr>
      <a:lvl3pPr algn="l" defTabSz="912813" rtl="0" fontAlgn="base">
        <a:lnSpc>
          <a:spcPct val="90000"/>
        </a:lnSpc>
        <a:spcBef>
          <a:spcPct val="0"/>
        </a:spcBef>
        <a:spcAft>
          <a:spcPct val="0"/>
        </a:spcAft>
        <a:defRPr sz="4800">
          <a:solidFill>
            <a:srgbClr val="00DCFF"/>
          </a:solidFill>
          <a:latin typeface="Segoe UI Light" pitchFamily="34" charset="0"/>
          <a:cs typeface="Arial" pitchFamily="34" charset="0"/>
        </a:defRPr>
      </a:lvl3pPr>
      <a:lvl4pPr algn="l" defTabSz="912813" rtl="0" fontAlgn="base">
        <a:lnSpc>
          <a:spcPct val="90000"/>
        </a:lnSpc>
        <a:spcBef>
          <a:spcPct val="0"/>
        </a:spcBef>
        <a:spcAft>
          <a:spcPct val="0"/>
        </a:spcAft>
        <a:defRPr sz="4800">
          <a:solidFill>
            <a:srgbClr val="00DCFF"/>
          </a:solidFill>
          <a:latin typeface="Segoe UI Light" pitchFamily="34" charset="0"/>
          <a:cs typeface="Arial" pitchFamily="34" charset="0"/>
        </a:defRPr>
      </a:lvl4pPr>
      <a:lvl5pPr algn="l" defTabSz="912813" rtl="0" fontAlgn="base">
        <a:lnSpc>
          <a:spcPct val="90000"/>
        </a:lnSpc>
        <a:spcBef>
          <a:spcPct val="0"/>
        </a:spcBef>
        <a:spcAft>
          <a:spcPct val="0"/>
        </a:spcAft>
        <a:defRPr sz="4800">
          <a:solidFill>
            <a:srgbClr val="00DCFF"/>
          </a:solidFill>
          <a:latin typeface="Segoe UI Light" pitchFamily="34" charset="0"/>
          <a:cs typeface="Arial" pitchFamily="34" charset="0"/>
        </a:defRPr>
      </a:lvl5pPr>
      <a:lvl6pPr marL="457200" algn="l" defTabSz="912813" rtl="0" fontAlgn="base">
        <a:lnSpc>
          <a:spcPct val="90000"/>
        </a:lnSpc>
        <a:spcBef>
          <a:spcPct val="0"/>
        </a:spcBef>
        <a:spcAft>
          <a:spcPct val="0"/>
        </a:spcAft>
        <a:defRPr sz="4800">
          <a:solidFill>
            <a:srgbClr val="00DCFF"/>
          </a:solidFill>
          <a:latin typeface="Segoe UI Light" pitchFamily="34" charset="0"/>
          <a:cs typeface="Arial" pitchFamily="34" charset="0"/>
        </a:defRPr>
      </a:lvl6pPr>
      <a:lvl7pPr marL="914400" algn="l" defTabSz="912813" rtl="0" fontAlgn="base">
        <a:lnSpc>
          <a:spcPct val="90000"/>
        </a:lnSpc>
        <a:spcBef>
          <a:spcPct val="0"/>
        </a:spcBef>
        <a:spcAft>
          <a:spcPct val="0"/>
        </a:spcAft>
        <a:defRPr sz="4800">
          <a:solidFill>
            <a:srgbClr val="00DCFF"/>
          </a:solidFill>
          <a:latin typeface="Segoe UI Light" pitchFamily="34" charset="0"/>
          <a:cs typeface="Arial" pitchFamily="34" charset="0"/>
        </a:defRPr>
      </a:lvl7pPr>
      <a:lvl8pPr marL="1371600" algn="l" defTabSz="912813" rtl="0" fontAlgn="base">
        <a:lnSpc>
          <a:spcPct val="90000"/>
        </a:lnSpc>
        <a:spcBef>
          <a:spcPct val="0"/>
        </a:spcBef>
        <a:spcAft>
          <a:spcPct val="0"/>
        </a:spcAft>
        <a:defRPr sz="4800">
          <a:solidFill>
            <a:srgbClr val="00DCFF"/>
          </a:solidFill>
          <a:latin typeface="Segoe UI Light" pitchFamily="34" charset="0"/>
          <a:cs typeface="Arial" pitchFamily="34" charset="0"/>
        </a:defRPr>
      </a:lvl8pPr>
      <a:lvl9pPr marL="1828800" algn="l" defTabSz="912813" rtl="0" fontAlgn="base">
        <a:lnSpc>
          <a:spcPct val="90000"/>
        </a:lnSpc>
        <a:spcBef>
          <a:spcPct val="0"/>
        </a:spcBef>
        <a:spcAft>
          <a:spcPct val="0"/>
        </a:spcAft>
        <a:defRPr sz="4800">
          <a:solidFill>
            <a:srgbClr val="00DCFF"/>
          </a:solidFill>
          <a:latin typeface="Segoe UI Light" pitchFamily="34" charset="0"/>
          <a:cs typeface="Arial" pitchFamily="34" charset="0"/>
        </a:defRPr>
      </a:lvl9pPr>
    </p:titleStyle>
    <p:bodyStyle>
      <a:lvl1pPr marL="460375" indent="-460375" algn="l" defTabSz="912813" rtl="0" fontAlgn="base">
        <a:lnSpc>
          <a:spcPct val="90000"/>
        </a:lnSpc>
        <a:spcBef>
          <a:spcPct val="20000"/>
        </a:spcBef>
        <a:spcAft>
          <a:spcPct val="0"/>
        </a:spcAft>
        <a:buClr>
          <a:srgbClr val="00DCFF"/>
        </a:buClr>
        <a:buSzPct val="90000"/>
        <a:buFont typeface="Arial" pitchFamily="34" charset="0"/>
        <a:buChar char="•"/>
        <a:defRPr sz="2400" kern="1200">
          <a:solidFill>
            <a:srgbClr val="5E5E5E"/>
          </a:solidFill>
          <a:latin typeface="+mn-lt"/>
          <a:ea typeface="+mn-ea"/>
          <a:cs typeface="+mn-cs"/>
        </a:defRPr>
      </a:lvl1pPr>
      <a:lvl2pPr marL="855663" indent="-395288" algn="l" defTabSz="912813" rtl="0" fontAlgn="base">
        <a:lnSpc>
          <a:spcPct val="90000"/>
        </a:lnSpc>
        <a:spcBef>
          <a:spcPct val="20000"/>
        </a:spcBef>
        <a:spcAft>
          <a:spcPct val="0"/>
        </a:spcAft>
        <a:buClr>
          <a:srgbClr val="00DCFF"/>
        </a:buClr>
        <a:buSzPct val="90000"/>
        <a:buFont typeface="Arial" pitchFamily="34" charset="0"/>
        <a:buChar char="•"/>
        <a:defRPr sz="2000" kern="1200">
          <a:solidFill>
            <a:srgbClr val="5E5E5E"/>
          </a:solidFill>
          <a:latin typeface="+mn-lt"/>
          <a:ea typeface="+mn-ea"/>
          <a:cs typeface="+mn-cs"/>
        </a:defRPr>
      </a:lvl2pPr>
      <a:lvl3pPr marL="1258888" indent="-403225" algn="l" defTabSz="912813" rtl="0" fontAlgn="base">
        <a:lnSpc>
          <a:spcPct val="90000"/>
        </a:lnSpc>
        <a:spcBef>
          <a:spcPct val="20000"/>
        </a:spcBef>
        <a:spcAft>
          <a:spcPct val="0"/>
        </a:spcAft>
        <a:buClr>
          <a:srgbClr val="00DCFF"/>
        </a:buClr>
        <a:buSzPct val="90000"/>
        <a:buFont typeface="Arial" pitchFamily="34" charset="0"/>
        <a:buChar char="•"/>
        <a:defRPr kern="1200">
          <a:solidFill>
            <a:srgbClr val="5E5E5E"/>
          </a:solidFill>
          <a:latin typeface="+mn-lt"/>
          <a:ea typeface="+mn-ea"/>
          <a:cs typeface="+mn-cs"/>
        </a:defRPr>
      </a:lvl3pPr>
      <a:lvl4pPr marL="1604963" indent="-346075" algn="l" defTabSz="912813" rtl="0" fontAlgn="base">
        <a:lnSpc>
          <a:spcPct val="90000"/>
        </a:lnSpc>
        <a:spcBef>
          <a:spcPct val="20000"/>
        </a:spcBef>
        <a:spcAft>
          <a:spcPct val="0"/>
        </a:spcAft>
        <a:buClr>
          <a:srgbClr val="00DCFF"/>
        </a:buClr>
        <a:buSzPct val="90000"/>
        <a:buFont typeface="Arial" pitchFamily="34" charset="0"/>
        <a:buChar char="•"/>
        <a:defRPr sz="1600" kern="1200">
          <a:solidFill>
            <a:srgbClr val="5E5E5E"/>
          </a:solidFill>
          <a:latin typeface="+mn-lt"/>
          <a:ea typeface="+mn-ea"/>
          <a:cs typeface="+mn-cs"/>
        </a:defRPr>
      </a:lvl4pPr>
      <a:lvl5pPr marL="1941513" indent="-336550" algn="l" defTabSz="912813" rtl="0" fontAlgn="base">
        <a:lnSpc>
          <a:spcPct val="90000"/>
        </a:lnSpc>
        <a:spcBef>
          <a:spcPct val="20000"/>
        </a:spcBef>
        <a:spcAft>
          <a:spcPct val="0"/>
        </a:spcAft>
        <a:buClr>
          <a:srgbClr val="00DCFF"/>
        </a:buClr>
        <a:buSzPct val="90000"/>
        <a:buFont typeface="Arial" pitchFamily="34" charset="0"/>
        <a:buChar char="•"/>
        <a:defRPr sz="1600" kern="1200">
          <a:solidFill>
            <a:srgbClr val="5E5E5E"/>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350" r:id="rId1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2" cy="60960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351" r:id="rId1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2813" rtl="0" fontAlgn="base">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mj-lt"/>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p:titleStyle>
    <p:body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image" Target="../media/image2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gif"/><Relationship Id="rId3" Type="http://schemas.openxmlformats.org/officeDocument/2006/relationships/image" Target="../media/image2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41"/>
          <p:cNvSpPr txBox="1">
            <a:spLocks noGrp="1"/>
          </p:cNvSpPr>
          <p:nvPr>
            <p:ph type="ctrTitle"/>
          </p:nvPr>
        </p:nvSpPr>
        <p:spPr>
          <a:xfrm>
            <a:off x="1099971" y="2077012"/>
            <a:ext cx="6621760" cy="1348969"/>
          </a:xfrm>
          <a:prstGeom prst="rect">
            <a:avLst/>
          </a:prstGeom>
        </p:spPr>
        <p:txBody>
          <a:bodyPr lIns="91425" tIns="91425" rIns="91425" bIns="91425" anchor="b" anchorCtr="0">
            <a:noAutofit/>
          </a:bodyPr>
          <a:lstStyle/>
          <a:p>
            <a:pPr lvl="0" rtl="0">
              <a:buNone/>
            </a:pPr>
            <a:r>
              <a:rPr lang="en" sz="7200" b="1" dirty="0" smtClean="0">
                <a:solidFill>
                  <a:schemeClr val="accent2"/>
                </a:solidFill>
                <a:latin typeface="Segoe UI Light" panose="020B0502040204020203" pitchFamily="34" charset="0"/>
                <a:ea typeface="PT Sans Caption"/>
                <a:cs typeface="Segoe UI Light" panose="020B0502040204020203" pitchFamily="34" charset="0"/>
                <a:sym typeface="PT Sans Caption"/>
              </a:rPr>
              <a:t>B</a:t>
            </a:r>
            <a:r>
              <a:rPr lang="en-NZ" sz="7200" b="1" dirty="0" smtClean="0">
                <a:solidFill>
                  <a:schemeClr val="accent2"/>
                </a:solidFill>
                <a:latin typeface="Segoe UI Light" panose="020B0502040204020203" pitchFamily="34" charset="0"/>
                <a:ea typeface="PT Sans Caption"/>
                <a:cs typeface="Segoe UI Light" panose="020B0502040204020203" pitchFamily="34" charset="0"/>
                <a:sym typeface="PT Sans Caption"/>
              </a:rPr>
              <a:t>t</a:t>
            </a:r>
            <a:r>
              <a:rPr lang="en" sz="7200" b="1" dirty="0" smtClean="0">
                <a:solidFill>
                  <a:schemeClr val="accent2"/>
                </a:solidFill>
                <a:latin typeface="Segoe UI Light" panose="020B0502040204020203" pitchFamily="34" charset="0"/>
                <a:ea typeface="PT Sans Caption"/>
                <a:cs typeface="Segoe UI Light" panose="020B0502040204020203" pitchFamily="34" charset="0"/>
                <a:sym typeface="PT Sans Caption"/>
              </a:rPr>
              <a:t>ech 451 Project</a:t>
            </a:r>
            <a:endParaRPr lang="en" sz="7200" b="1" dirty="0">
              <a:solidFill>
                <a:schemeClr val="accent2"/>
              </a:solidFill>
              <a:latin typeface="Segoe UI Light" panose="020B0502040204020203" pitchFamily="34" charset="0"/>
              <a:ea typeface="PT Sans Caption"/>
              <a:cs typeface="Segoe UI Light" panose="020B0502040204020203" pitchFamily="34" charset="0"/>
              <a:sym typeface="PT Sans Caption"/>
            </a:endParaRPr>
          </a:p>
        </p:txBody>
      </p:sp>
      <p:cxnSp>
        <p:nvCxnSpPr>
          <p:cNvPr id="10" name="Shape 42"/>
          <p:cNvCxnSpPr/>
          <p:nvPr/>
        </p:nvCxnSpPr>
        <p:spPr>
          <a:xfrm>
            <a:off x="1380851" y="3424941"/>
            <a:ext cx="6060000" cy="0"/>
          </a:xfrm>
          <a:prstGeom prst="straightConnector1">
            <a:avLst/>
          </a:prstGeom>
          <a:noFill/>
          <a:ln w="28575" cap="flat">
            <a:solidFill>
              <a:srgbClr val="D89F39"/>
            </a:solidFill>
            <a:prstDash val="solid"/>
            <a:round/>
            <a:headEnd type="none" w="lg" len="lg"/>
            <a:tailEnd type="none" w="lg" len="lg"/>
          </a:ln>
        </p:spPr>
      </p:cxnSp>
      <p:sp>
        <p:nvSpPr>
          <p:cNvPr id="11" name="TextBox 10"/>
          <p:cNvSpPr txBox="1"/>
          <p:nvPr/>
        </p:nvSpPr>
        <p:spPr>
          <a:xfrm>
            <a:off x="573162" y="3601528"/>
            <a:ext cx="7675378" cy="369332"/>
          </a:xfrm>
          <a:prstGeom prst="rect">
            <a:avLst/>
          </a:prstGeom>
          <a:noFill/>
        </p:spPr>
        <p:txBody>
          <a:bodyPr wrap="square" rtlCol="0">
            <a:spAutoFit/>
          </a:bodyPr>
          <a:lstStyle/>
          <a:p>
            <a:pPr algn="ctr"/>
            <a:r>
              <a:rPr lang="en" dirty="0" smtClean="0">
                <a:solidFill>
                  <a:schemeClr val="accent2"/>
                </a:solidFill>
                <a:latin typeface="PT Sans Caption"/>
                <a:ea typeface="PT Sans Caption"/>
                <a:cs typeface="PT Sans Caption"/>
                <a:sym typeface="PT Sans Caption"/>
              </a:rPr>
              <a:t>Saketh Vishnubhotla</a:t>
            </a:r>
            <a:endParaRPr lang="en-NZ" dirty="0"/>
          </a:p>
        </p:txBody>
      </p:sp>
      <p:sp>
        <p:nvSpPr>
          <p:cNvPr id="12" name="Rectangle 11"/>
          <p:cNvSpPr/>
          <p:nvPr/>
        </p:nvSpPr>
        <p:spPr bwMode="auto">
          <a:xfrm>
            <a:off x="10844213" y="500062"/>
            <a:ext cx="1028700" cy="111708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200" dirty="0" smtClean="0">
              <a:gradFill>
                <a:gsLst>
                  <a:gs pos="0">
                    <a:schemeClr val="tx1"/>
                  </a:gs>
                  <a:gs pos="100000">
                    <a:schemeClr val="tx1"/>
                  </a:gs>
                </a:gsLst>
                <a:lin ang="5400000" scaled="0"/>
              </a:gradFill>
            </a:endParaRPr>
          </a:p>
        </p:txBody>
      </p:sp>
      <p:sp>
        <p:nvSpPr>
          <p:cNvPr id="3" name="Rectangle 2"/>
          <p:cNvSpPr/>
          <p:nvPr/>
        </p:nvSpPr>
        <p:spPr bwMode="auto">
          <a:xfrm>
            <a:off x="9251" y="6157915"/>
            <a:ext cx="1771651" cy="70008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200" dirty="0" smtClean="0">
              <a:gradFill>
                <a:gsLst>
                  <a:gs pos="0">
                    <a:schemeClr val="tx1"/>
                  </a:gs>
                  <a:gs pos="100000">
                    <a:schemeClr val="tx1"/>
                  </a:gs>
                </a:gsLst>
                <a:lin ang="5400000" scaled="0"/>
              </a:gra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82570" y="1498415"/>
            <a:ext cx="10969943" cy="809142"/>
          </a:xfrm>
          <a:prstGeom prst="rect">
            <a:avLst/>
          </a:prstGeom>
        </p:spPr>
        <p:txBody>
          <a:bodyPr vert="horz" wrap="square" lIns="121868" tIns="121868" rIns="121868" bIns="121868" rtlCol="0" anchor="b" anchorCtr="0">
            <a:noAutofit/>
          </a:bodyPr>
          <a:lstStyle/>
          <a:p>
            <a:pPr lvl="0" rtl="0">
              <a:buNone/>
            </a:pPr>
            <a:r>
              <a:rPr lang="en-AU" sz="7200" dirty="0" smtClean="0">
                <a:solidFill>
                  <a:srgbClr val="1C3564"/>
                </a:solidFill>
                <a:latin typeface="PT Sans Caption"/>
                <a:ea typeface="PT Sans Caption"/>
                <a:cs typeface="PT Sans Caption"/>
                <a:sym typeface="PT Sans Caption"/>
              </a:rPr>
              <a:t>Aim</a:t>
            </a:r>
            <a:endParaRPr lang="en" sz="7200" dirty="0">
              <a:solidFill>
                <a:srgbClr val="1C3564"/>
              </a:solidFill>
              <a:latin typeface="PT Sans Caption"/>
              <a:ea typeface="PT Sans Caption"/>
              <a:cs typeface="PT Sans Caption"/>
              <a:sym typeface="PT Sans Caption"/>
            </a:endParaRPr>
          </a:p>
        </p:txBody>
      </p:sp>
      <p:sp>
        <p:nvSpPr>
          <p:cNvPr id="11" name="Shape 153"/>
          <p:cNvSpPr txBox="1">
            <a:spLocks/>
          </p:cNvSpPr>
          <p:nvPr/>
        </p:nvSpPr>
        <p:spPr>
          <a:xfrm>
            <a:off x="0" y="3187756"/>
            <a:ext cx="10104162" cy="1958643"/>
          </a:xfrm>
          <a:prstGeom prst="rect">
            <a:avLst/>
          </a:prstGeom>
        </p:spPr>
        <p:txBody>
          <a:bodyPr lIns="91425" tIns="91425" rIns="91425" bIns="91425" anchor="t" anchorCtr="0">
            <a:noAutofit/>
          </a:bodyPr>
          <a:lst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66788" lvl="1" indent="0">
              <a:lnSpc>
                <a:spcPct val="106250"/>
              </a:lnSpc>
              <a:spcBef>
                <a:spcPts val="700"/>
              </a:spcBef>
              <a:spcAft>
                <a:spcPts val="700"/>
              </a:spcAft>
              <a:buSzPct val="166666"/>
              <a:buNone/>
            </a:pPr>
            <a:r>
              <a:rPr lang="en" sz="4400" dirty="0">
                <a:solidFill>
                  <a:schemeClr val="bg1"/>
                </a:solidFill>
                <a:latin typeface="Segoe UI" panose="020B0502040204020203" pitchFamily="34" charset="0"/>
                <a:cs typeface="Segoe UI" panose="020B0502040204020203" pitchFamily="34" charset="0"/>
              </a:rPr>
              <a:t>R</a:t>
            </a:r>
            <a:r>
              <a:rPr lang="en" sz="4400" dirty="0" smtClean="0">
                <a:solidFill>
                  <a:schemeClr val="bg1"/>
                </a:solidFill>
                <a:latin typeface="Segoe UI" panose="020B0502040204020203" pitchFamily="34" charset="0"/>
                <a:cs typeface="Segoe UI" panose="020B0502040204020203" pitchFamily="34" charset="0"/>
              </a:rPr>
              <a:t>aise awareness about the Dynamic Earth through educational Seismology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554" y="213738"/>
            <a:ext cx="2918959" cy="2918959"/>
          </a:xfrm>
          <a:prstGeom prst="rect">
            <a:avLst/>
          </a:prstGeom>
        </p:spPr>
      </p:pic>
    </p:spTree>
    <p:extLst>
      <p:ext uri="{BB962C8B-B14F-4D97-AF65-F5344CB8AC3E}">
        <p14:creationId xmlns:p14="http://schemas.microsoft.com/office/powerpoint/2010/main" val="17381349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181" y="2043769"/>
            <a:ext cx="3359717" cy="44662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275" y="1493060"/>
            <a:ext cx="2398403" cy="12816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24" y="2893741"/>
            <a:ext cx="5261906" cy="3568481"/>
          </a:xfrm>
          <a:prstGeom prst="rect">
            <a:avLst/>
          </a:prstGeom>
        </p:spPr>
      </p:pic>
      <p:sp>
        <p:nvSpPr>
          <p:cNvPr id="8" name="Shape 107"/>
          <p:cNvSpPr txBox="1">
            <a:spLocks noGrp="1"/>
          </p:cNvSpPr>
          <p:nvPr>
            <p:ph type="title"/>
          </p:nvPr>
        </p:nvSpPr>
        <p:spPr>
          <a:xfrm>
            <a:off x="2836076" y="683918"/>
            <a:ext cx="10969943" cy="809142"/>
          </a:xfrm>
          <a:prstGeom prst="rect">
            <a:avLst/>
          </a:prstGeom>
        </p:spPr>
        <p:txBody>
          <a:bodyPr vert="horz" wrap="square" lIns="121868" tIns="121868" rIns="121868" bIns="121868" rtlCol="0" anchor="b" anchorCtr="0">
            <a:noAutofit/>
          </a:bodyPr>
          <a:lstStyle/>
          <a:p>
            <a:pPr lvl="0" rtl="0">
              <a:buNone/>
            </a:pPr>
            <a:r>
              <a:rPr lang="en-AU" sz="7200" dirty="0" smtClean="0">
                <a:solidFill>
                  <a:srgbClr val="1C3564"/>
                </a:solidFill>
                <a:latin typeface="PT Sans Caption"/>
                <a:ea typeface="PT Sans Caption"/>
                <a:cs typeface="PT Sans Caption"/>
                <a:sym typeface="PT Sans Caption"/>
              </a:rPr>
              <a:t>Current Situation</a:t>
            </a:r>
            <a:endParaRPr lang="en" sz="7200" dirty="0">
              <a:solidFill>
                <a:srgbClr val="1C3564"/>
              </a:solidFill>
              <a:latin typeface="PT Sans Caption"/>
              <a:ea typeface="PT Sans Caption"/>
              <a:cs typeface="PT Sans Caption"/>
              <a:sym typeface="PT Sans Caption"/>
            </a:endParaRPr>
          </a:p>
        </p:txBody>
      </p:sp>
    </p:spTree>
    <p:extLst>
      <p:ext uri="{BB962C8B-B14F-4D97-AF65-F5344CB8AC3E}">
        <p14:creationId xmlns:p14="http://schemas.microsoft.com/office/powerpoint/2010/main" val="361187876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7"/>
          <p:cNvSpPr txBox="1">
            <a:spLocks/>
          </p:cNvSpPr>
          <p:nvPr/>
        </p:nvSpPr>
        <p:spPr>
          <a:xfrm>
            <a:off x="576255" y="841674"/>
            <a:ext cx="10969943" cy="809142"/>
          </a:xfrm>
          <a:prstGeom prst="rect">
            <a:avLst/>
          </a:prstGeom>
        </p:spPr>
        <p:txBody>
          <a:bodyPr vert="horz" wrap="square" lIns="121868" tIns="121868" rIns="121868" bIns="121868" rtlCol="0" anchor="b" anchorCtr="0">
            <a:noAutofit/>
          </a:bodyPr>
          <a:lstStyle>
            <a:lvl1pPr algn="l" defTabSz="912813" rtl="0" fontAlgn="base">
              <a:lnSpc>
                <a:spcPct val="90000"/>
              </a:lnSpc>
              <a:spcBef>
                <a:spcPct val="0"/>
              </a:spcBef>
              <a:spcAft>
                <a:spcPct val="0"/>
              </a:spcAft>
              <a:defRPr lang="en-US" sz="4400" kern="1200" spc="-100">
                <a:ln w="3175">
                  <a:noFill/>
                </a:ln>
                <a:gradFill flip="none" rotWithShape="1">
                  <a:gsLst>
                    <a:gs pos="0">
                      <a:schemeClr val="bg1"/>
                    </a:gs>
                    <a:gs pos="86000">
                      <a:schemeClr val="bg1"/>
                    </a:gs>
                  </a:gsLst>
                  <a:lin ang="5400000" scaled="0"/>
                  <a:tileRect/>
                </a:gradFill>
                <a:latin typeface="Segoe UI Semibold" pitchFamily="34" charset="0"/>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a:lstStyle>
          <a:p>
            <a:r>
              <a:rPr lang="en-AU" sz="7200" dirty="0" smtClean="0">
                <a:solidFill>
                  <a:srgbClr val="1C3564"/>
                </a:solidFill>
                <a:latin typeface="PT Sans Caption"/>
                <a:ea typeface="PT Sans Caption"/>
                <a:cs typeface="PT Sans Caption"/>
                <a:sym typeface="PT Sans Caption"/>
              </a:rPr>
              <a:t>Problem</a:t>
            </a:r>
            <a:endParaRPr lang="en" sz="7200" dirty="0">
              <a:solidFill>
                <a:srgbClr val="1C3564"/>
              </a:solidFill>
              <a:latin typeface="PT Sans Caption"/>
              <a:ea typeface="PT Sans Caption"/>
              <a:cs typeface="PT Sans Caption"/>
              <a:sym typeface="PT Sans Caption"/>
            </a:endParaRPr>
          </a:p>
        </p:txBody>
      </p:sp>
      <p:sp>
        <p:nvSpPr>
          <p:cNvPr id="11" name="Shape 153"/>
          <p:cNvSpPr txBox="1">
            <a:spLocks/>
          </p:cNvSpPr>
          <p:nvPr/>
        </p:nvSpPr>
        <p:spPr>
          <a:xfrm>
            <a:off x="-263476" y="2244855"/>
            <a:ext cx="11809673" cy="1276611"/>
          </a:xfrm>
          <a:prstGeom prst="rect">
            <a:avLst/>
          </a:prstGeom>
        </p:spPr>
        <p:txBody>
          <a:bodyPr lIns="91425" tIns="91425" rIns="91425" bIns="91425" anchor="t" anchorCtr="0">
            <a:noAutofit/>
          </a:bodyPr>
          <a:lst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8288" lvl="1" indent="-571500">
              <a:lnSpc>
                <a:spcPct val="106250"/>
              </a:lnSpc>
              <a:spcBef>
                <a:spcPts val="700"/>
              </a:spcBef>
              <a:spcAft>
                <a:spcPts val="700"/>
              </a:spcAft>
              <a:buSzPct val="166666"/>
            </a:pPr>
            <a:r>
              <a:rPr lang="en" sz="4400" dirty="0" smtClean="0">
                <a:solidFill>
                  <a:schemeClr val="bg1"/>
                </a:solidFill>
                <a:latin typeface="Segoe UI" panose="020B0502040204020203" pitchFamily="34" charset="0"/>
                <a:cs typeface="Segoe UI" panose="020B0502040204020203" pitchFamily="34" charset="0"/>
              </a:rPr>
              <a:t> Complex Software Application</a:t>
            </a:r>
          </a:p>
        </p:txBody>
      </p:sp>
      <p:sp>
        <p:nvSpPr>
          <p:cNvPr id="12" name="Shape 153"/>
          <p:cNvSpPr txBox="1">
            <a:spLocks/>
          </p:cNvSpPr>
          <p:nvPr/>
        </p:nvSpPr>
        <p:spPr>
          <a:xfrm>
            <a:off x="-263476" y="3668216"/>
            <a:ext cx="11148229" cy="1125436"/>
          </a:xfrm>
          <a:prstGeom prst="rect">
            <a:avLst/>
          </a:prstGeom>
        </p:spPr>
        <p:txBody>
          <a:bodyPr lIns="91425" tIns="91425" rIns="91425" bIns="91425" anchor="t" anchorCtr="0">
            <a:noAutofit/>
          </a:bodyPr>
          <a:lst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81188" lvl="1" indent="-914400">
              <a:lnSpc>
                <a:spcPct val="106250"/>
              </a:lnSpc>
              <a:spcBef>
                <a:spcPts val="700"/>
              </a:spcBef>
              <a:spcAft>
                <a:spcPts val="700"/>
              </a:spcAft>
              <a:buSzPct val="166666"/>
            </a:pPr>
            <a:r>
              <a:rPr lang="en" sz="4400" dirty="0" smtClean="0">
                <a:solidFill>
                  <a:schemeClr val="bg1"/>
                </a:solidFill>
                <a:latin typeface="Segoe UI" panose="020B0502040204020203" pitchFamily="34" charset="0"/>
                <a:cs typeface="Segoe UI" panose="020B0502040204020203" pitchFamily="34" charset="0"/>
              </a:rPr>
              <a:t>jAmaseis is NOT open source </a:t>
            </a:r>
          </a:p>
        </p:txBody>
      </p:sp>
      <p:sp>
        <p:nvSpPr>
          <p:cNvPr id="13" name="Shape 153"/>
          <p:cNvSpPr txBox="1">
            <a:spLocks/>
          </p:cNvSpPr>
          <p:nvPr/>
        </p:nvSpPr>
        <p:spPr>
          <a:xfrm>
            <a:off x="-263475" y="4940403"/>
            <a:ext cx="12007800" cy="1446110"/>
          </a:xfrm>
          <a:prstGeom prst="rect">
            <a:avLst/>
          </a:prstGeom>
        </p:spPr>
        <p:txBody>
          <a:bodyPr lIns="91425" tIns="91425" rIns="91425" bIns="91425" anchor="t" anchorCtr="0">
            <a:noAutofit/>
          </a:bodyPr>
          <a:lst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81188" lvl="1" indent="-914400">
              <a:lnSpc>
                <a:spcPct val="106250"/>
              </a:lnSpc>
              <a:spcBef>
                <a:spcPts val="700"/>
              </a:spcBef>
              <a:spcAft>
                <a:spcPts val="700"/>
              </a:spcAft>
              <a:buSzPct val="166666"/>
            </a:pPr>
            <a:r>
              <a:rPr lang="en" sz="4400" dirty="0" smtClean="0">
                <a:solidFill>
                  <a:schemeClr val="bg1"/>
                </a:solidFill>
                <a:latin typeface="Segoe UI" panose="020B0502040204020203" pitchFamily="34" charset="0"/>
                <a:cs typeface="Segoe UI" panose="020B0502040204020203" pitchFamily="34" charset="0"/>
              </a:rPr>
              <a:t>jAmaseis developed and maintained by a </a:t>
            </a:r>
            <a:r>
              <a:rPr lang="en" sz="4400" dirty="0">
                <a:solidFill>
                  <a:schemeClr val="bg1"/>
                </a:solidFill>
                <a:latin typeface="Segoe UI" panose="020B0502040204020203" pitchFamily="34" charset="0"/>
                <a:cs typeface="Segoe UI" panose="020B0502040204020203" pitchFamily="34" charset="0"/>
              </a:rPr>
              <a:t>handful of devs </a:t>
            </a:r>
          </a:p>
          <a:p>
            <a:pPr marL="966788" lvl="1" indent="0">
              <a:lnSpc>
                <a:spcPct val="106250"/>
              </a:lnSpc>
              <a:spcBef>
                <a:spcPts val="700"/>
              </a:spcBef>
              <a:spcAft>
                <a:spcPts val="700"/>
              </a:spcAft>
              <a:buSzPct val="166666"/>
              <a:buNone/>
            </a:pPr>
            <a:r>
              <a:rPr lang="en" sz="4400" dirty="0" smtClean="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68512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7"/>
          <p:cNvSpPr txBox="1">
            <a:spLocks/>
          </p:cNvSpPr>
          <p:nvPr/>
        </p:nvSpPr>
        <p:spPr>
          <a:xfrm>
            <a:off x="133342" y="627361"/>
            <a:ext cx="12496808" cy="809142"/>
          </a:xfrm>
          <a:prstGeom prst="rect">
            <a:avLst/>
          </a:prstGeom>
        </p:spPr>
        <p:txBody>
          <a:bodyPr vert="horz" wrap="square" lIns="121868" tIns="121868" rIns="121868" bIns="121868" rtlCol="0" anchor="b" anchorCtr="0">
            <a:noAutofit/>
          </a:bodyPr>
          <a:lstStyle>
            <a:lvl1pPr algn="l" defTabSz="912813" rtl="0" fontAlgn="base">
              <a:lnSpc>
                <a:spcPct val="90000"/>
              </a:lnSpc>
              <a:spcBef>
                <a:spcPct val="0"/>
              </a:spcBef>
              <a:spcAft>
                <a:spcPct val="0"/>
              </a:spcAft>
              <a:defRPr lang="en-US" sz="4400" kern="1200" spc="-100">
                <a:ln w="3175">
                  <a:noFill/>
                </a:ln>
                <a:gradFill flip="none" rotWithShape="1">
                  <a:gsLst>
                    <a:gs pos="0">
                      <a:schemeClr val="bg1"/>
                    </a:gs>
                    <a:gs pos="86000">
                      <a:schemeClr val="bg1"/>
                    </a:gs>
                  </a:gsLst>
                  <a:lin ang="5400000" scaled="0"/>
                  <a:tileRect/>
                </a:gradFill>
                <a:latin typeface="Segoe UI Semibold" pitchFamily="34" charset="0"/>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a:lstStyle>
          <a:p>
            <a:r>
              <a:rPr lang="en-AU" sz="7200" dirty="0" smtClean="0">
                <a:solidFill>
                  <a:srgbClr val="1C3564"/>
                </a:solidFill>
                <a:latin typeface="PT Sans Caption"/>
                <a:ea typeface="PT Sans Caption"/>
                <a:cs typeface="PT Sans Caption"/>
                <a:sym typeface="PT Sans Caption"/>
              </a:rPr>
              <a:t>Solution</a:t>
            </a:r>
            <a:endParaRPr lang="en" sz="7200" dirty="0">
              <a:solidFill>
                <a:srgbClr val="1C3564"/>
              </a:solidFill>
              <a:latin typeface="PT Sans Caption"/>
              <a:ea typeface="PT Sans Caption"/>
              <a:cs typeface="PT Sans Caption"/>
              <a:sym typeface="PT Sans Caption"/>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42" y="1836282"/>
            <a:ext cx="5750568" cy="46861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656" y="2684326"/>
            <a:ext cx="4444430" cy="1516199"/>
          </a:xfrm>
          <a:prstGeom prst="rect">
            <a:avLst/>
          </a:prstGeom>
        </p:spPr>
      </p:pic>
      <p:sp>
        <p:nvSpPr>
          <p:cNvPr id="3" name="Cross 2"/>
          <p:cNvSpPr/>
          <p:nvPr/>
        </p:nvSpPr>
        <p:spPr bwMode="auto">
          <a:xfrm>
            <a:off x="6711392" y="3686175"/>
            <a:ext cx="458081" cy="514350"/>
          </a:xfrm>
          <a:prstGeom prst="plus">
            <a:avLst>
              <a:gd name="adj" fmla="val 3688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200" dirty="0" smtClean="0">
              <a:gradFill>
                <a:gsLst>
                  <a:gs pos="0">
                    <a:srgbClr val="FFFFFF"/>
                  </a:gs>
                  <a:gs pos="100000">
                    <a:srgbClr val="FFFFFF"/>
                  </a:gs>
                </a:gsLst>
                <a:lin ang="5400000" scaled="0"/>
              </a:gra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656" y="4525235"/>
            <a:ext cx="4331268" cy="773320"/>
          </a:xfrm>
          <a:prstGeom prst="rect">
            <a:avLst/>
          </a:prstGeom>
        </p:spPr>
      </p:pic>
    </p:spTree>
    <p:extLst>
      <p:ext uri="{BB962C8B-B14F-4D97-AF65-F5344CB8AC3E}">
        <p14:creationId xmlns:p14="http://schemas.microsoft.com/office/powerpoint/2010/main" val="1728366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7"/>
          <p:cNvSpPr txBox="1">
            <a:spLocks/>
          </p:cNvSpPr>
          <p:nvPr/>
        </p:nvSpPr>
        <p:spPr>
          <a:xfrm>
            <a:off x="576255" y="841674"/>
            <a:ext cx="10969943" cy="809142"/>
          </a:xfrm>
          <a:prstGeom prst="rect">
            <a:avLst/>
          </a:prstGeom>
        </p:spPr>
        <p:txBody>
          <a:bodyPr vert="horz" wrap="square" lIns="121868" tIns="121868" rIns="121868" bIns="121868" rtlCol="0" anchor="b" anchorCtr="0">
            <a:noAutofit/>
          </a:bodyPr>
          <a:lstStyle>
            <a:lvl1pPr algn="l" defTabSz="912813" rtl="0" fontAlgn="base">
              <a:lnSpc>
                <a:spcPct val="90000"/>
              </a:lnSpc>
              <a:spcBef>
                <a:spcPct val="0"/>
              </a:spcBef>
              <a:spcAft>
                <a:spcPct val="0"/>
              </a:spcAft>
              <a:defRPr lang="en-US" sz="4400" kern="1200" spc="-100">
                <a:ln w="3175">
                  <a:noFill/>
                </a:ln>
                <a:gradFill flip="none" rotWithShape="1">
                  <a:gsLst>
                    <a:gs pos="0">
                      <a:schemeClr val="bg1"/>
                    </a:gs>
                    <a:gs pos="86000">
                      <a:schemeClr val="bg1"/>
                    </a:gs>
                  </a:gsLst>
                  <a:lin ang="5400000" scaled="0"/>
                  <a:tileRect/>
                </a:gradFill>
                <a:latin typeface="Segoe UI Semibold" pitchFamily="34" charset="0"/>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a:lstStyle>
          <a:p>
            <a:r>
              <a:rPr lang="en-AU" sz="7200" dirty="0" smtClean="0">
                <a:solidFill>
                  <a:srgbClr val="1C3564"/>
                </a:solidFill>
                <a:latin typeface="PT Sans Caption"/>
                <a:ea typeface="PT Sans Caption"/>
                <a:cs typeface="PT Sans Caption"/>
                <a:sym typeface="PT Sans Caption"/>
              </a:rPr>
              <a:t>Initial Progress</a:t>
            </a:r>
            <a:endParaRPr lang="en" sz="7200" dirty="0">
              <a:solidFill>
                <a:srgbClr val="1C3564"/>
              </a:solidFill>
              <a:latin typeface="PT Sans Caption"/>
              <a:ea typeface="PT Sans Caption"/>
              <a:cs typeface="PT Sans Caption"/>
              <a:sym typeface="PT Sans Caption"/>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627" y="1893703"/>
            <a:ext cx="6248400" cy="4514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415" y="1650816"/>
            <a:ext cx="2686050" cy="5000625"/>
          </a:xfrm>
          <a:prstGeom prst="rect">
            <a:avLst/>
          </a:prstGeom>
        </p:spPr>
      </p:pic>
    </p:spTree>
    <p:extLst>
      <p:ext uri="{BB962C8B-B14F-4D97-AF65-F5344CB8AC3E}">
        <p14:creationId xmlns:p14="http://schemas.microsoft.com/office/powerpoint/2010/main" val="7046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7"/>
          <p:cNvSpPr txBox="1">
            <a:spLocks/>
          </p:cNvSpPr>
          <p:nvPr/>
        </p:nvSpPr>
        <p:spPr>
          <a:xfrm>
            <a:off x="576255" y="841674"/>
            <a:ext cx="10969943" cy="809142"/>
          </a:xfrm>
          <a:prstGeom prst="rect">
            <a:avLst/>
          </a:prstGeom>
        </p:spPr>
        <p:txBody>
          <a:bodyPr vert="horz" wrap="square" lIns="121868" tIns="121868" rIns="121868" bIns="121868" rtlCol="0" anchor="b" anchorCtr="0">
            <a:noAutofit/>
          </a:bodyPr>
          <a:lstStyle>
            <a:lvl1pPr algn="l" defTabSz="912813" rtl="0" fontAlgn="base">
              <a:lnSpc>
                <a:spcPct val="90000"/>
              </a:lnSpc>
              <a:spcBef>
                <a:spcPct val="0"/>
              </a:spcBef>
              <a:spcAft>
                <a:spcPct val="0"/>
              </a:spcAft>
              <a:defRPr lang="en-US" sz="4400" kern="1200" spc="-100">
                <a:ln w="3175">
                  <a:noFill/>
                </a:ln>
                <a:gradFill flip="none" rotWithShape="1">
                  <a:gsLst>
                    <a:gs pos="0">
                      <a:schemeClr val="bg1"/>
                    </a:gs>
                    <a:gs pos="86000">
                      <a:schemeClr val="bg1"/>
                    </a:gs>
                  </a:gsLst>
                  <a:lin ang="5400000" scaled="0"/>
                  <a:tileRect/>
                </a:gradFill>
                <a:latin typeface="Segoe UI Semibold" pitchFamily="34" charset="0"/>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a:lstStyle>
          <a:p>
            <a:r>
              <a:rPr lang="en-AU" sz="7200" dirty="0" smtClean="0">
                <a:solidFill>
                  <a:srgbClr val="1C3564"/>
                </a:solidFill>
                <a:latin typeface="PT Sans Caption"/>
                <a:ea typeface="PT Sans Caption"/>
                <a:cs typeface="PT Sans Caption"/>
                <a:sym typeface="PT Sans Caption"/>
              </a:rPr>
              <a:t>Plan of Action</a:t>
            </a:r>
            <a:endParaRPr lang="en" sz="7200" dirty="0">
              <a:solidFill>
                <a:srgbClr val="1C3564"/>
              </a:solidFill>
              <a:latin typeface="PT Sans Caption"/>
              <a:ea typeface="PT Sans Caption"/>
              <a:cs typeface="PT Sans Caption"/>
              <a:sym typeface="PT Sans Caption"/>
            </a:endParaRPr>
          </a:p>
        </p:txBody>
      </p:sp>
      <p:sp>
        <p:nvSpPr>
          <p:cNvPr id="6" name="Shape 153"/>
          <p:cNvSpPr txBox="1">
            <a:spLocks/>
          </p:cNvSpPr>
          <p:nvPr/>
        </p:nvSpPr>
        <p:spPr>
          <a:xfrm>
            <a:off x="-263475" y="2120899"/>
            <a:ext cx="10104162" cy="1276611"/>
          </a:xfrm>
          <a:prstGeom prst="rect">
            <a:avLst/>
          </a:prstGeom>
        </p:spPr>
        <p:txBody>
          <a:bodyPr lIns="91425" tIns="91425" rIns="91425" bIns="91425" anchor="t" anchorCtr="0">
            <a:noAutofit/>
          </a:bodyPr>
          <a:lst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8288" lvl="1" indent="-571500">
              <a:lnSpc>
                <a:spcPct val="106250"/>
              </a:lnSpc>
              <a:spcBef>
                <a:spcPts val="700"/>
              </a:spcBef>
              <a:spcAft>
                <a:spcPts val="700"/>
              </a:spcAft>
              <a:buSzPct val="166666"/>
            </a:pPr>
            <a:r>
              <a:rPr lang="en" sz="4400" dirty="0">
                <a:solidFill>
                  <a:schemeClr val="bg1"/>
                </a:solidFill>
                <a:latin typeface="Segoe UI" panose="020B0502040204020203" pitchFamily="34" charset="0"/>
                <a:cs typeface="Segoe UI" panose="020B0502040204020203" pitchFamily="34" charset="0"/>
              </a:rPr>
              <a:t>  </a:t>
            </a:r>
            <a:r>
              <a:rPr lang="en" sz="4400" dirty="0" smtClean="0">
                <a:solidFill>
                  <a:schemeClr val="bg1"/>
                </a:solidFill>
                <a:latin typeface="Segoe UI" panose="020B0502040204020203" pitchFamily="34" charset="0"/>
                <a:cs typeface="Segoe UI" panose="020B0502040204020203" pitchFamily="34" charset="0"/>
              </a:rPr>
              <a:t>Display live data</a:t>
            </a:r>
          </a:p>
        </p:txBody>
      </p:sp>
      <p:sp>
        <p:nvSpPr>
          <p:cNvPr id="7" name="Shape 153"/>
          <p:cNvSpPr txBox="1">
            <a:spLocks/>
          </p:cNvSpPr>
          <p:nvPr/>
        </p:nvSpPr>
        <p:spPr>
          <a:xfrm>
            <a:off x="-263475" y="3544260"/>
            <a:ext cx="11550600" cy="1125436"/>
          </a:xfrm>
          <a:prstGeom prst="rect">
            <a:avLst/>
          </a:prstGeom>
        </p:spPr>
        <p:txBody>
          <a:bodyPr lIns="91425" tIns="91425" rIns="91425" bIns="91425" anchor="t" anchorCtr="0">
            <a:noAutofit/>
          </a:bodyPr>
          <a:lst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81188" lvl="1" indent="-914400">
              <a:lnSpc>
                <a:spcPct val="106250"/>
              </a:lnSpc>
              <a:spcBef>
                <a:spcPts val="700"/>
              </a:spcBef>
              <a:spcAft>
                <a:spcPts val="700"/>
              </a:spcAft>
              <a:buSzPct val="166666"/>
            </a:pPr>
            <a:r>
              <a:rPr lang="en" sz="4400" dirty="0" smtClean="0">
                <a:solidFill>
                  <a:schemeClr val="bg1"/>
                </a:solidFill>
                <a:latin typeface="Segoe UI" panose="020B0502040204020203" pitchFamily="34" charset="0"/>
                <a:cs typeface="Segoe UI" panose="020B0502040204020203" pitchFamily="34" charset="0"/>
              </a:rPr>
              <a:t>Upload mseed files to seedlink server </a:t>
            </a:r>
          </a:p>
        </p:txBody>
      </p:sp>
      <p:sp>
        <p:nvSpPr>
          <p:cNvPr id="8" name="Shape 153"/>
          <p:cNvSpPr txBox="1">
            <a:spLocks/>
          </p:cNvSpPr>
          <p:nvPr/>
        </p:nvSpPr>
        <p:spPr>
          <a:xfrm>
            <a:off x="-263475" y="4816447"/>
            <a:ext cx="12452300" cy="1125436"/>
          </a:xfrm>
          <a:prstGeom prst="rect">
            <a:avLst/>
          </a:prstGeom>
        </p:spPr>
        <p:txBody>
          <a:bodyPr lIns="91425" tIns="91425" rIns="91425" bIns="91425" anchor="t" anchorCtr="0">
            <a:noAutofit/>
          </a:bodyPr>
          <a:lstStyle>
            <a:lvl1pPr marL="460375" indent="-460375" algn="l" defTabSz="912813" rtl="0" fontAlgn="base">
              <a:lnSpc>
                <a:spcPct val="90000"/>
              </a:lnSpc>
              <a:spcBef>
                <a:spcPct val="20000"/>
              </a:spcBef>
              <a:spcAft>
                <a:spcPct val="0"/>
              </a:spcAft>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2813" rtl="0" fontAlgn="base">
              <a:lnSpc>
                <a:spcPct val="90000"/>
              </a:lnSpc>
              <a:spcBef>
                <a:spcPct val="20000"/>
              </a:spcBef>
              <a:spcAft>
                <a:spcPct val="0"/>
              </a:spcAft>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2813" rtl="0" fontAlgn="base">
              <a:lnSpc>
                <a:spcPct val="90000"/>
              </a:lnSpc>
              <a:spcBef>
                <a:spcPct val="20000"/>
              </a:spcBef>
              <a:spcAft>
                <a:spcPct val="0"/>
              </a:spcAft>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2813" rtl="0" fontAlgn="base">
              <a:lnSpc>
                <a:spcPct val="90000"/>
              </a:lnSpc>
              <a:spcBef>
                <a:spcPct val="20000"/>
              </a:spcBef>
              <a:spcAft>
                <a:spcPct val="0"/>
              </a:spcAft>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81188" lvl="1" indent="-914400">
              <a:lnSpc>
                <a:spcPct val="106250"/>
              </a:lnSpc>
              <a:spcBef>
                <a:spcPts val="700"/>
              </a:spcBef>
              <a:spcAft>
                <a:spcPts val="700"/>
              </a:spcAft>
              <a:buSzPct val="166666"/>
            </a:pPr>
            <a:r>
              <a:rPr lang="en" sz="4400" dirty="0" smtClean="0">
                <a:solidFill>
                  <a:schemeClr val="bg1"/>
                </a:solidFill>
                <a:latin typeface="Segoe UI" panose="020B0502040204020203" pitchFamily="34" charset="0"/>
                <a:cs typeface="Segoe UI" panose="020B0502040204020203" pitchFamily="34" charset="0"/>
              </a:rPr>
              <a:t>Download and display others’ mseed files </a:t>
            </a:r>
          </a:p>
        </p:txBody>
      </p:sp>
    </p:spTree>
    <p:extLst>
      <p:ext uri="{BB962C8B-B14F-4D97-AF65-F5344CB8AC3E}">
        <p14:creationId xmlns:p14="http://schemas.microsoft.com/office/powerpoint/2010/main" val="107011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7"/>
          <p:cNvSpPr txBox="1">
            <a:spLocks/>
          </p:cNvSpPr>
          <p:nvPr/>
        </p:nvSpPr>
        <p:spPr>
          <a:xfrm>
            <a:off x="3433757" y="2237328"/>
            <a:ext cx="5381632" cy="809142"/>
          </a:xfrm>
          <a:prstGeom prst="rect">
            <a:avLst/>
          </a:prstGeom>
        </p:spPr>
        <p:txBody>
          <a:bodyPr vert="horz" wrap="square" lIns="121868" tIns="121868" rIns="121868" bIns="121868" rtlCol="0" anchor="b" anchorCtr="0">
            <a:noAutofit/>
          </a:bodyPr>
          <a:lstStyle>
            <a:lvl1pPr algn="l" defTabSz="912813" rtl="0" fontAlgn="base">
              <a:lnSpc>
                <a:spcPct val="90000"/>
              </a:lnSpc>
              <a:spcBef>
                <a:spcPct val="0"/>
              </a:spcBef>
              <a:spcAft>
                <a:spcPct val="0"/>
              </a:spcAft>
              <a:defRPr lang="en-US" sz="4400" kern="1200" spc="-100">
                <a:ln w="3175">
                  <a:noFill/>
                </a:ln>
                <a:gradFill flip="none" rotWithShape="1">
                  <a:gsLst>
                    <a:gs pos="0">
                      <a:schemeClr val="bg1"/>
                    </a:gs>
                    <a:gs pos="86000">
                      <a:schemeClr val="bg1"/>
                    </a:gs>
                  </a:gsLst>
                  <a:lin ang="5400000" scaled="0"/>
                  <a:tileRect/>
                </a:gradFill>
                <a:latin typeface="Segoe UI Semibold" pitchFamily="34" charset="0"/>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a:lstStyle>
          <a:p>
            <a:pPr algn="ctr"/>
            <a:r>
              <a:rPr lang="en-AU" sz="7200" dirty="0" smtClean="0">
                <a:solidFill>
                  <a:srgbClr val="1C3564"/>
                </a:solidFill>
                <a:latin typeface="PT Sans Caption"/>
                <a:ea typeface="PT Sans Caption"/>
                <a:cs typeface="PT Sans Caption"/>
                <a:sym typeface="PT Sans Caption"/>
              </a:rPr>
              <a:t>Thank You!</a:t>
            </a:r>
            <a:endParaRPr lang="en" sz="7200" dirty="0">
              <a:solidFill>
                <a:srgbClr val="1C3564"/>
              </a:solidFill>
              <a:latin typeface="PT Sans Caption"/>
              <a:ea typeface="PT Sans Caption"/>
              <a:cs typeface="PT Sans Caption"/>
              <a:sym typeface="PT Sans Caption"/>
            </a:endParaRPr>
          </a:p>
        </p:txBody>
      </p:sp>
      <p:sp>
        <p:nvSpPr>
          <p:cNvPr id="9" name="Shape 107"/>
          <p:cNvSpPr txBox="1">
            <a:spLocks/>
          </p:cNvSpPr>
          <p:nvPr/>
        </p:nvSpPr>
        <p:spPr>
          <a:xfrm>
            <a:off x="3871906" y="4104228"/>
            <a:ext cx="7015170" cy="809142"/>
          </a:xfrm>
          <a:prstGeom prst="rect">
            <a:avLst/>
          </a:prstGeom>
        </p:spPr>
        <p:txBody>
          <a:bodyPr vert="horz" wrap="square" lIns="121868" tIns="121868" rIns="121868" bIns="121868" rtlCol="0" anchor="b" anchorCtr="0">
            <a:noAutofit/>
          </a:bodyPr>
          <a:lstStyle>
            <a:lvl1pPr algn="l" defTabSz="912813" rtl="0" fontAlgn="base">
              <a:lnSpc>
                <a:spcPct val="90000"/>
              </a:lnSpc>
              <a:spcBef>
                <a:spcPct val="0"/>
              </a:spcBef>
              <a:spcAft>
                <a:spcPct val="0"/>
              </a:spcAft>
              <a:defRPr lang="en-US" sz="4400" kern="1200" spc="-100">
                <a:ln w="3175">
                  <a:noFill/>
                </a:ln>
                <a:gradFill flip="none" rotWithShape="1">
                  <a:gsLst>
                    <a:gs pos="0">
                      <a:schemeClr val="bg1"/>
                    </a:gs>
                    <a:gs pos="86000">
                      <a:schemeClr val="bg1"/>
                    </a:gs>
                  </a:gsLst>
                  <a:lin ang="5400000" scaled="0"/>
                  <a:tileRect/>
                </a:gradFill>
                <a:latin typeface="Segoe UI Semibold" pitchFamily="34" charset="0"/>
                <a:ea typeface="+mn-ea"/>
                <a:cs typeface="Arial" charset="0"/>
              </a:defRPr>
            </a:lvl1pPr>
            <a:lvl2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2pPr>
            <a:lvl3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3pPr>
            <a:lvl4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4pPr>
            <a:lvl5pPr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5pPr>
            <a:lvl6pPr marL="4572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6pPr>
            <a:lvl7pPr marL="9144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7pPr>
            <a:lvl8pPr marL="13716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8pPr>
            <a:lvl9pPr marL="1828800" algn="l" defTabSz="912813" rtl="0" fontAlgn="base">
              <a:lnSpc>
                <a:spcPct val="90000"/>
              </a:lnSpc>
              <a:spcBef>
                <a:spcPct val="0"/>
              </a:spcBef>
              <a:spcAft>
                <a:spcPct val="0"/>
              </a:spcAft>
              <a:defRPr sz="4400">
                <a:solidFill>
                  <a:schemeClr val="tx1"/>
                </a:solidFill>
                <a:latin typeface="Segoe UI Semibold" pitchFamily="34" charset="0"/>
                <a:cs typeface="Arial" pitchFamily="34" charset="0"/>
              </a:defRPr>
            </a:lvl9pPr>
          </a:lstStyle>
          <a:p>
            <a:r>
              <a:rPr lang="en-AU" sz="7200" dirty="0" smtClean="0">
                <a:solidFill>
                  <a:srgbClr val="1C3564"/>
                </a:solidFill>
                <a:latin typeface="PT Sans Caption"/>
                <a:ea typeface="PT Sans Caption"/>
                <a:cs typeface="PT Sans Caption"/>
                <a:sym typeface="PT Sans Caption"/>
              </a:rPr>
              <a:t>Questions?</a:t>
            </a:r>
            <a:endParaRPr lang="en" sz="7200" dirty="0">
              <a:solidFill>
                <a:srgbClr val="1C3564"/>
              </a:solidFill>
              <a:latin typeface="PT Sans Caption"/>
              <a:ea typeface="PT Sans Caption"/>
              <a:cs typeface="PT Sans Caption"/>
              <a:sym typeface="PT Sans Caption"/>
            </a:endParaRPr>
          </a:p>
        </p:txBody>
      </p:sp>
    </p:spTree>
    <p:extLst>
      <p:ext uri="{BB962C8B-B14F-4D97-AF65-F5344CB8AC3E}">
        <p14:creationId xmlns:p14="http://schemas.microsoft.com/office/powerpoint/2010/main" val="73782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5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6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7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8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4.xml><?xml version="1.0" encoding="utf-8"?>
<a:theme xmlns:a="http://schemas.openxmlformats.org/drawingml/2006/main" name="9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174</Words>
  <Application>Microsoft Macintosh PowerPoint</Application>
  <PresentationFormat>Custom</PresentationFormat>
  <Paragraphs>24</Paragraphs>
  <Slides>8</Slides>
  <Notes>5</Notes>
  <HiddenSlides>0</HiddenSlides>
  <MMClips>0</MMClips>
  <ScaleCrop>false</ScaleCrop>
  <HeadingPairs>
    <vt:vector size="4" baseType="variant">
      <vt:variant>
        <vt:lpstr>Theme</vt:lpstr>
      </vt:variant>
      <vt:variant>
        <vt:i4>14</vt:i4>
      </vt:variant>
      <vt:variant>
        <vt:lpstr>Slide Titles</vt:lpstr>
      </vt:variant>
      <vt:variant>
        <vt:i4>8</vt:i4>
      </vt:variant>
    </vt:vector>
  </HeadingPairs>
  <TitlesOfParts>
    <vt:vector size="2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5_BUILD_Breakout_Template _ SAMPLE for Scott 7.28</vt:lpstr>
      <vt:lpstr>6_BUILD_Breakout_Template _ SAMPLE for Scott 7.28</vt:lpstr>
      <vt:lpstr>7_BUILD_Breakout_Template _ SAMPLE for Scott 7.28</vt:lpstr>
      <vt:lpstr>8_BUILD_Breakout_Template _ SAMPLE for Scott 7.28</vt:lpstr>
      <vt:lpstr>9_BUILD_Breakout_Template _ SAMPLE for Scott 7.28</vt:lpstr>
      <vt:lpstr>Btech 451 Project</vt:lpstr>
      <vt:lpstr>Aim</vt:lpstr>
      <vt:lpstr>Current Situation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2011-11-08T07:19:48Z</dcterms:created>
  <dcterms:modified xsi:type="dcterms:W3CDTF">2014-10-26T07:21:09Z</dcterms:modified>
</cp:coreProperties>
</file>